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F71CDD-AC91-4BBC-9345-5846D29E629B}" v="189" dt="2020-10-09T12:38:42.9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30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Allum" userId="71e95ed3-5492-4919-98bb-7831b5d342cf" providerId="ADAL" clId="{61F71CDD-AC91-4BBC-9345-5846D29E629B}"/>
    <pc:docChg chg="custSel modSld">
      <pc:chgData name="Anna Allum" userId="71e95ed3-5492-4919-98bb-7831b5d342cf" providerId="ADAL" clId="{61F71CDD-AC91-4BBC-9345-5846D29E629B}" dt="2020-10-09T12:38:42.986" v="972" actId="122"/>
      <pc:docMkLst>
        <pc:docMk/>
      </pc:docMkLst>
      <pc:sldChg chg="addSp delSp modSp">
        <pc:chgData name="Anna Allum" userId="71e95ed3-5492-4919-98bb-7831b5d342cf" providerId="ADAL" clId="{61F71CDD-AC91-4BBC-9345-5846D29E629B}" dt="2020-10-09T12:38:42.986" v="972" actId="122"/>
        <pc:sldMkLst>
          <pc:docMk/>
          <pc:sldMk cId="3014865682" sldId="256"/>
        </pc:sldMkLst>
        <pc:spChg chg="mod">
          <ac:chgData name="Anna Allum" userId="71e95ed3-5492-4919-98bb-7831b5d342cf" providerId="ADAL" clId="{61F71CDD-AC91-4BBC-9345-5846D29E629B}" dt="2020-10-09T08:38:56.944" v="0" actId="14100"/>
          <ac:spMkLst>
            <pc:docMk/>
            <pc:sldMk cId="3014865682" sldId="256"/>
            <ac:spMk id="9" creationId="{2BA24C48-7CFD-4A2E-ACAE-29A0E253A96F}"/>
          </ac:spMkLst>
        </pc:spChg>
        <pc:spChg chg="mod">
          <ac:chgData name="Anna Allum" userId="71e95ed3-5492-4919-98bb-7831b5d342cf" providerId="ADAL" clId="{61F71CDD-AC91-4BBC-9345-5846D29E629B}" dt="2020-10-09T08:39:02.266" v="1" actId="14100"/>
          <ac:spMkLst>
            <pc:docMk/>
            <pc:sldMk cId="3014865682" sldId="256"/>
            <ac:spMk id="10" creationId="{8FDAF76D-CC84-4A1B-8C23-34271AD102C9}"/>
          </ac:spMkLst>
        </pc:spChg>
        <pc:spChg chg="add mod">
          <ac:chgData name="Anna Allum" userId="71e95ed3-5492-4919-98bb-7831b5d342cf" providerId="ADAL" clId="{61F71CDD-AC91-4BBC-9345-5846D29E629B}" dt="2020-10-09T08:48:22.839" v="54" actId="6549"/>
          <ac:spMkLst>
            <pc:docMk/>
            <pc:sldMk cId="3014865682" sldId="256"/>
            <ac:spMk id="12" creationId="{147DE85F-B5E5-4E33-8EFB-7A187B660ACD}"/>
          </ac:spMkLst>
        </pc:spChg>
        <pc:spChg chg="add mod">
          <ac:chgData name="Anna Allum" userId="71e95ed3-5492-4919-98bb-7831b5d342cf" providerId="ADAL" clId="{61F71CDD-AC91-4BBC-9345-5846D29E629B}" dt="2020-10-09T12:38:42.986" v="972" actId="122"/>
          <ac:spMkLst>
            <pc:docMk/>
            <pc:sldMk cId="3014865682" sldId="256"/>
            <ac:spMk id="13" creationId="{E93A30DB-A73C-49C7-81B2-35F57F6F3B14}"/>
          </ac:spMkLst>
        </pc:spChg>
        <pc:spChg chg="add mod">
          <ac:chgData name="Anna Allum" userId="71e95ed3-5492-4919-98bb-7831b5d342cf" providerId="ADAL" clId="{61F71CDD-AC91-4BBC-9345-5846D29E629B}" dt="2020-10-09T08:56:37.067" v="95" actId="6549"/>
          <ac:spMkLst>
            <pc:docMk/>
            <pc:sldMk cId="3014865682" sldId="256"/>
            <ac:spMk id="23" creationId="{5ABE20E4-64DD-471E-87AC-B9E79E23BAFC}"/>
          </ac:spMkLst>
        </pc:spChg>
        <pc:spChg chg="add mod">
          <ac:chgData name="Anna Allum" userId="71e95ed3-5492-4919-98bb-7831b5d342cf" providerId="ADAL" clId="{61F71CDD-AC91-4BBC-9345-5846D29E629B}" dt="2020-10-09T08:56:30.448" v="93" actId="1076"/>
          <ac:spMkLst>
            <pc:docMk/>
            <pc:sldMk cId="3014865682" sldId="256"/>
            <ac:spMk id="24" creationId="{8124D552-31D7-4326-B95F-754ACDD9725B}"/>
          </ac:spMkLst>
        </pc:spChg>
        <pc:spChg chg="add mod">
          <ac:chgData name="Anna Allum" userId="71e95ed3-5492-4919-98bb-7831b5d342cf" providerId="ADAL" clId="{61F71CDD-AC91-4BBC-9345-5846D29E629B}" dt="2020-10-09T08:56:41.532" v="96" actId="1076"/>
          <ac:spMkLst>
            <pc:docMk/>
            <pc:sldMk cId="3014865682" sldId="256"/>
            <ac:spMk id="25" creationId="{CEA95404-E035-4FBE-A643-4E027A43D8A5}"/>
          </ac:spMkLst>
        </pc:spChg>
        <pc:spChg chg="add mod">
          <ac:chgData name="Anna Allum" userId="71e95ed3-5492-4919-98bb-7831b5d342cf" providerId="ADAL" clId="{61F71CDD-AC91-4BBC-9345-5846D29E629B}" dt="2020-10-09T08:56:44.801" v="97" actId="1076"/>
          <ac:spMkLst>
            <pc:docMk/>
            <pc:sldMk cId="3014865682" sldId="256"/>
            <ac:spMk id="26" creationId="{EEF06B4F-5F6C-4FDC-AC8F-5C692236B3E6}"/>
          </ac:spMkLst>
        </pc:spChg>
        <pc:spChg chg="add mod">
          <ac:chgData name="Anna Allum" userId="71e95ed3-5492-4919-98bb-7831b5d342cf" providerId="ADAL" clId="{61F71CDD-AC91-4BBC-9345-5846D29E629B}" dt="2020-10-09T08:57:18.281" v="100" actId="1076"/>
          <ac:spMkLst>
            <pc:docMk/>
            <pc:sldMk cId="3014865682" sldId="256"/>
            <ac:spMk id="27" creationId="{0F078F4F-048C-4709-9EBE-2119A09B788B}"/>
          </ac:spMkLst>
        </pc:spChg>
        <pc:spChg chg="add mod">
          <ac:chgData name="Anna Allum" userId="71e95ed3-5492-4919-98bb-7831b5d342cf" providerId="ADAL" clId="{61F71CDD-AC91-4BBC-9345-5846D29E629B}" dt="2020-10-09T08:57:26.865" v="103" actId="14100"/>
          <ac:spMkLst>
            <pc:docMk/>
            <pc:sldMk cId="3014865682" sldId="256"/>
            <ac:spMk id="28" creationId="{702D66EE-EDFA-4303-B17D-B1EABEECAAB1}"/>
          </ac:spMkLst>
        </pc:spChg>
        <pc:spChg chg="add mod">
          <ac:chgData name="Anna Allum" userId="71e95ed3-5492-4919-98bb-7831b5d342cf" providerId="ADAL" clId="{61F71CDD-AC91-4BBC-9345-5846D29E629B}" dt="2020-10-09T08:58:55.293" v="126" actId="14100"/>
          <ac:spMkLst>
            <pc:docMk/>
            <pc:sldMk cId="3014865682" sldId="256"/>
            <ac:spMk id="29" creationId="{6A18965D-49C9-4BC7-9AFD-440C40020D34}"/>
          </ac:spMkLst>
        </pc:spChg>
        <pc:spChg chg="add mod">
          <ac:chgData name="Anna Allum" userId="71e95ed3-5492-4919-98bb-7831b5d342cf" providerId="ADAL" clId="{61F71CDD-AC91-4BBC-9345-5846D29E629B}" dt="2020-10-09T08:57:33.743" v="104" actId="1076"/>
          <ac:spMkLst>
            <pc:docMk/>
            <pc:sldMk cId="3014865682" sldId="256"/>
            <ac:spMk id="30" creationId="{28E48320-6759-4CEB-9CD4-B76E97DE4E2B}"/>
          </ac:spMkLst>
        </pc:spChg>
        <pc:spChg chg="add mod">
          <ac:chgData name="Anna Allum" userId="71e95ed3-5492-4919-98bb-7831b5d342cf" providerId="ADAL" clId="{61F71CDD-AC91-4BBC-9345-5846D29E629B}" dt="2020-10-09T08:57:43.625" v="108" actId="1076"/>
          <ac:spMkLst>
            <pc:docMk/>
            <pc:sldMk cId="3014865682" sldId="256"/>
            <ac:spMk id="31" creationId="{60E6041F-9DB0-41EB-AB7D-8E2CA86AE571}"/>
          </ac:spMkLst>
        </pc:spChg>
        <pc:spChg chg="add del mod">
          <ac:chgData name="Anna Allum" userId="71e95ed3-5492-4919-98bb-7831b5d342cf" providerId="ADAL" clId="{61F71CDD-AC91-4BBC-9345-5846D29E629B}" dt="2020-10-09T08:58:17.758" v="111" actId="478"/>
          <ac:spMkLst>
            <pc:docMk/>
            <pc:sldMk cId="3014865682" sldId="256"/>
            <ac:spMk id="32" creationId="{5D95427C-1EF5-453F-99B1-6249AC88B6AB}"/>
          </ac:spMkLst>
        </pc:spChg>
        <pc:spChg chg="add mod">
          <ac:chgData name="Anna Allum" userId="71e95ed3-5492-4919-98bb-7831b5d342cf" providerId="ADAL" clId="{61F71CDD-AC91-4BBC-9345-5846D29E629B}" dt="2020-10-09T09:06:41.430" v="163" actId="122"/>
          <ac:spMkLst>
            <pc:docMk/>
            <pc:sldMk cId="3014865682" sldId="256"/>
            <ac:spMk id="33" creationId="{8745EA2A-BE3A-4796-B84E-8438951ACC2B}"/>
          </ac:spMkLst>
        </pc:spChg>
        <pc:spChg chg="add mod">
          <ac:chgData name="Anna Allum" userId="71e95ed3-5492-4919-98bb-7831b5d342cf" providerId="ADAL" clId="{61F71CDD-AC91-4BBC-9345-5846D29E629B}" dt="2020-10-09T09:07:02.828" v="166" actId="122"/>
          <ac:spMkLst>
            <pc:docMk/>
            <pc:sldMk cId="3014865682" sldId="256"/>
            <ac:spMk id="34" creationId="{27DC424B-141F-4599-9863-40999DDD31C2}"/>
          </ac:spMkLst>
        </pc:spChg>
        <pc:spChg chg="add mod">
          <ac:chgData name="Anna Allum" userId="71e95ed3-5492-4919-98bb-7831b5d342cf" providerId="ADAL" clId="{61F71CDD-AC91-4BBC-9345-5846D29E629B}" dt="2020-10-09T09:07:24.174" v="169" actId="122"/>
          <ac:spMkLst>
            <pc:docMk/>
            <pc:sldMk cId="3014865682" sldId="256"/>
            <ac:spMk id="35" creationId="{0E215F7E-93A9-4AB9-9BB8-B9ECC2B72E6B}"/>
          </ac:spMkLst>
        </pc:spChg>
        <pc:spChg chg="add mod">
          <ac:chgData name="Anna Allum" userId="71e95ed3-5492-4919-98bb-7831b5d342cf" providerId="ADAL" clId="{61F71CDD-AC91-4BBC-9345-5846D29E629B}" dt="2020-10-09T09:08:19.923" v="232" actId="1076"/>
          <ac:spMkLst>
            <pc:docMk/>
            <pc:sldMk cId="3014865682" sldId="256"/>
            <ac:spMk id="36" creationId="{5FC0F39F-78DA-456B-8020-3722CA6CF821}"/>
          </ac:spMkLst>
        </pc:spChg>
        <pc:spChg chg="add mod">
          <ac:chgData name="Anna Allum" userId="71e95ed3-5492-4919-98bb-7831b5d342cf" providerId="ADAL" clId="{61F71CDD-AC91-4BBC-9345-5846D29E629B}" dt="2020-10-09T09:14:19.648" v="511" actId="1076"/>
          <ac:spMkLst>
            <pc:docMk/>
            <pc:sldMk cId="3014865682" sldId="256"/>
            <ac:spMk id="37" creationId="{E749984A-212C-420E-AF54-E771B814215C}"/>
          </ac:spMkLst>
        </pc:spChg>
        <pc:spChg chg="add mod">
          <ac:chgData name="Anna Allum" userId="71e95ed3-5492-4919-98bb-7831b5d342cf" providerId="ADAL" clId="{61F71CDD-AC91-4BBC-9345-5846D29E629B}" dt="2020-10-09T09:23:06.473" v="783" actId="1076"/>
          <ac:spMkLst>
            <pc:docMk/>
            <pc:sldMk cId="3014865682" sldId="256"/>
            <ac:spMk id="38" creationId="{EF8B3FE7-A069-4BDB-BF35-32F39C427519}"/>
          </ac:spMkLst>
        </pc:spChg>
        <pc:spChg chg="add mod">
          <ac:chgData name="Anna Allum" userId="71e95ed3-5492-4919-98bb-7831b5d342cf" providerId="ADAL" clId="{61F71CDD-AC91-4BBC-9345-5846D29E629B}" dt="2020-10-09T09:23:11.006" v="785" actId="1076"/>
          <ac:spMkLst>
            <pc:docMk/>
            <pc:sldMk cId="3014865682" sldId="256"/>
            <ac:spMk id="39" creationId="{26979A5D-898E-4296-B46D-220A2E07850D}"/>
          </ac:spMkLst>
        </pc:spChg>
        <pc:spChg chg="add mod">
          <ac:chgData name="Anna Allum" userId="71e95ed3-5492-4919-98bb-7831b5d342cf" providerId="ADAL" clId="{61F71CDD-AC91-4BBC-9345-5846D29E629B}" dt="2020-10-09T09:14:22.305" v="512" actId="1076"/>
          <ac:spMkLst>
            <pc:docMk/>
            <pc:sldMk cId="3014865682" sldId="256"/>
            <ac:spMk id="40" creationId="{8BA1F332-E403-47CD-A761-C6A79444BC9B}"/>
          </ac:spMkLst>
        </pc:spChg>
        <pc:spChg chg="add mod">
          <ac:chgData name="Anna Allum" userId="71e95ed3-5492-4919-98bb-7831b5d342cf" providerId="ADAL" clId="{61F71CDD-AC91-4BBC-9345-5846D29E629B}" dt="2020-10-09T09:14:38.227" v="515" actId="122"/>
          <ac:spMkLst>
            <pc:docMk/>
            <pc:sldMk cId="3014865682" sldId="256"/>
            <ac:spMk id="41" creationId="{D2A75086-5454-4452-86B6-BC4ACD6DB966}"/>
          </ac:spMkLst>
        </pc:spChg>
        <pc:picChg chg="add">
          <ac:chgData name="Anna Allum" userId="71e95ed3-5492-4919-98bb-7831b5d342cf" providerId="ADAL" clId="{61F71CDD-AC91-4BBC-9345-5846D29E629B}" dt="2020-10-09T08:39:14.396" v="2"/>
          <ac:picMkLst>
            <pc:docMk/>
            <pc:sldMk cId="3014865682" sldId="256"/>
            <ac:picMk id="11" creationId="{E4CBD933-F5B4-417A-88EB-6B58EABB2818}"/>
          </ac:picMkLst>
        </pc:picChg>
        <pc:picChg chg="add mod">
          <ac:chgData name="Anna Allum" userId="71e95ed3-5492-4919-98bb-7831b5d342cf" providerId="ADAL" clId="{61F71CDD-AC91-4BBC-9345-5846D29E629B}" dt="2020-10-09T08:58:35.365" v="116" actId="1076"/>
          <ac:picMkLst>
            <pc:docMk/>
            <pc:sldMk cId="3014865682" sldId="256"/>
            <ac:picMk id="14" creationId="{2D6817D0-A12D-4878-AF8C-8F94E567C9E5}"/>
          </ac:picMkLst>
        </pc:picChg>
        <pc:picChg chg="add mod">
          <ac:chgData name="Anna Allum" userId="71e95ed3-5492-4919-98bb-7831b5d342cf" providerId="ADAL" clId="{61F71CDD-AC91-4BBC-9345-5846D29E629B}" dt="2020-10-09T08:58:36.673" v="117" actId="1076"/>
          <ac:picMkLst>
            <pc:docMk/>
            <pc:sldMk cId="3014865682" sldId="256"/>
            <ac:picMk id="15" creationId="{9C2D1A25-1730-4C34-A799-6892D1F3F256}"/>
          </ac:picMkLst>
        </pc:picChg>
        <pc:picChg chg="add mod">
          <ac:chgData name="Anna Allum" userId="71e95ed3-5492-4919-98bb-7831b5d342cf" providerId="ADAL" clId="{61F71CDD-AC91-4BBC-9345-5846D29E629B}" dt="2020-10-09T08:58:38.498" v="118" actId="1076"/>
          <ac:picMkLst>
            <pc:docMk/>
            <pc:sldMk cId="3014865682" sldId="256"/>
            <ac:picMk id="16" creationId="{64C05F88-4755-4F60-9DF9-88B753743A67}"/>
          </ac:picMkLst>
        </pc:picChg>
        <pc:picChg chg="add mod">
          <ac:chgData name="Anna Allum" userId="71e95ed3-5492-4919-98bb-7831b5d342cf" providerId="ADAL" clId="{61F71CDD-AC91-4BBC-9345-5846D29E629B}" dt="2020-10-09T08:58:41.387" v="120" actId="1076"/>
          <ac:picMkLst>
            <pc:docMk/>
            <pc:sldMk cId="3014865682" sldId="256"/>
            <ac:picMk id="17" creationId="{A84BF110-55DE-4D41-AE1C-3908002A09FC}"/>
          </ac:picMkLst>
        </pc:picChg>
        <pc:picChg chg="add mod">
          <ac:chgData name="Anna Allum" userId="71e95ed3-5492-4919-98bb-7831b5d342cf" providerId="ADAL" clId="{61F71CDD-AC91-4BBC-9345-5846D29E629B}" dt="2020-10-09T09:23:02.198" v="782" actId="14100"/>
          <ac:picMkLst>
            <pc:docMk/>
            <pc:sldMk cId="3014865682" sldId="256"/>
            <ac:picMk id="18" creationId="{7A09212F-AFC2-4AB5-8014-FDC1584FC12A}"/>
          </ac:picMkLst>
        </pc:picChg>
        <pc:picChg chg="add mod">
          <ac:chgData name="Anna Allum" userId="71e95ed3-5492-4919-98bb-7831b5d342cf" providerId="ADAL" clId="{61F71CDD-AC91-4BBC-9345-5846D29E629B}" dt="2020-10-09T09:23:08.244" v="784" actId="14100"/>
          <ac:picMkLst>
            <pc:docMk/>
            <pc:sldMk cId="3014865682" sldId="256"/>
            <ac:picMk id="19" creationId="{A83B8422-E1DD-456B-9478-28726AD32C11}"/>
          </ac:picMkLst>
        </pc:picChg>
        <pc:picChg chg="add mod">
          <ac:chgData name="Anna Allum" userId="71e95ed3-5492-4919-98bb-7831b5d342cf" providerId="ADAL" clId="{61F71CDD-AC91-4BBC-9345-5846D29E629B}" dt="2020-10-09T09:14:17.342" v="510" actId="14100"/>
          <ac:picMkLst>
            <pc:docMk/>
            <pc:sldMk cId="3014865682" sldId="256"/>
            <ac:picMk id="20" creationId="{D323BE2F-E71F-45A1-A9F8-C82DAE2F2711}"/>
          </ac:picMkLst>
        </pc:picChg>
        <pc:picChg chg="add mod">
          <ac:chgData name="Anna Allum" userId="71e95ed3-5492-4919-98bb-7831b5d342cf" providerId="ADAL" clId="{61F71CDD-AC91-4BBC-9345-5846D29E629B}" dt="2020-10-09T09:13:56.786" v="504" actId="1076"/>
          <ac:picMkLst>
            <pc:docMk/>
            <pc:sldMk cId="3014865682" sldId="256"/>
            <ac:picMk id="21" creationId="{E35E4047-FF7F-4A2A-8533-F69E49B3DB77}"/>
          </ac:picMkLst>
        </pc:picChg>
        <pc:picChg chg="add mod">
          <ac:chgData name="Anna Allum" userId="71e95ed3-5492-4919-98bb-7831b5d342cf" providerId="ADAL" clId="{61F71CDD-AC91-4BBC-9345-5846D29E629B}" dt="2020-10-09T09:14:14.778" v="509" actId="14100"/>
          <ac:picMkLst>
            <pc:docMk/>
            <pc:sldMk cId="3014865682" sldId="256"/>
            <ac:picMk id="22" creationId="{4C17A8C0-F39D-4B81-B299-5B966DE7B2B8}"/>
          </ac:picMkLst>
        </pc:picChg>
      </pc:sldChg>
      <pc:sldChg chg="addSp delSp modSp">
        <pc:chgData name="Anna Allum" userId="71e95ed3-5492-4919-98bb-7831b5d342cf" providerId="ADAL" clId="{61F71CDD-AC91-4BBC-9345-5846D29E629B}" dt="2020-10-09T09:21:18.617" v="573" actId="1076"/>
        <pc:sldMkLst>
          <pc:docMk/>
          <pc:sldMk cId="1667038561" sldId="257"/>
        </pc:sldMkLst>
        <pc:spChg chg="add mod">
          <ac:chgData name="Anna Allum" userId="71e95ed3-5492-4919-98bb-7831b5d342cf" providerId="ADAL" clId="{61F71CDD-AC91-4BBC-9345-5846D29E629B}" dt="2020-10-09T08:59:52.537" v="129" actId="255"/>
          <ac:spMkLst>
            <pc:docMk/>
            <pc:sldMk cId="1667038561" sldId="257"/>
            <ac:spMk id="23" creationId="{BD794D15-87EB-403F-B015-0C8E1CBE20B6}"/>
          </ac:spMkLst>
        </pc:spChg>
        <pc:spChg chg="add mod">
          <ac:chgData name="Anna Allum" userId="71e95ed3-5492-4919-98bb-7831b5d342cf" providerId="ADAL" clId="{61F71CDD-AC91-4BBC-9345-5846D29E629B}" dt="2020-10-09T09:00:23.944" v="136" actId="1076"/>
          <ac:spMkLst>
            <pc:docMk/>
            <pc:sldMk cId="1667038561" sldId="257"/>
            <ac:spMk id="24" creationId="{1715A19B-DD77-4EDF-ADF0-F0A274D493AB}"/>
          </ac:spMkLst>
        </pc:spChg>
        <pc:spChg chg="add mod">
          <ac:chgData name="Anna Allum" userId="71e95ed3-5492-4919-98bb-7831b5d342cf" providerId="ADAL" clId="{61F71CDD-AC91-4BBC-9345-5846D29E629B}" dt="2020-10-09T09:00:09.228" v="132" actId="1076"/>
          <ac:spMkLst>
            <pc:docMk/>
            <pc:sldMk cId="1667038561" sldId="257"/>
            <ac:spMk id="25" creationId="{D01ACB2E-9F7D-4E2D-9619-92B69F6C34F7}"/>
          </ac:spMkLst>
        </pc:spChg>
        <pc:spChg chg="add mod">
          <ac:chgData name="Anna Allum" userId="71e95ed3-5492-4919-98bb-7831b5d342cf" providerId="ADAL" clId="{61F71CDD-AC91-4BBC-9345-5846D29E629B}" dt="2020-10-09T09:00:27.274" v="137" actId="1076"/>
          <ac:spMkLst>
            <pc:docMk/>
            <pc:sldMk cId="1667038561" sldId="257"/>
            <ac:spMk id="26" creationId="{0DE50EA5-F8C0-4FCE-A61B-CBFC0D36F138}"/>
          </ac:spMkLst>
        </pc:spChg>
        <pc:spChg chg="add mod">
          <ac:chgData name="Anna Allum" userId="71e95ed3-5492-4919-98bb-7831b5d342cf" providerId="ADAL" clId="{61F71CDD-AC91-4BBC-9345-5846D29E629B}" dt="2020-10-09T09:00:13.660" v="133" actId="1076"/>
          <ac:spMkLst>
            <pc:docMk/>
            <pc:sldMk cId="1667038561" sldId="257"/>
            <ac:spMk id="27" creationId="{18961D47-2DE6-4FB9-9375-F4EC7A19CECE}"/>
          </ac:spMkLst>
        </pc:spChg>
        <pc:spChg chg="add mod">
          <ac:chgData name="Anna Allum" userId="71e95ed3-5492-4919-98bb-7831b5d342cf" providerId="ADAL" clId="{61F71CDD-AC91-4BBC-9345-5846D29E629B}" dt="2020-10-09T09:00:20.817" v="135" actId="1076"/>
          <ac:spMkLst>
            <pc:docMk/>
            <pc:sldMk cId="1667038561" sldId="257"/>
            <ac:spMk id="28" creationId="{9E2F63F1-7608-471F-B785-C8E75079434B}"/>
          </ac:spMkLst>
        </pc:spChg>
        <pc:spChg chg="add mod">
          <ac:chgData name="Anna Allum" userId="71e95ed3-5492-4919-98bb-7831b5d342cf" providerId="ADAL" clId="{61F71CDD-AC91-4BBC-9345-5846D29E629B}" dt="2020-10-09T09:00:17.695" v="134" actId="1076"/>
          <ac:spMkLst>
            <pc:docMk/>
            <pc:sldMk cId="1667038561" sldId="257"/>
            <ac:spMk id="29" creationId="{C7C2A90C-FF45-4C44-876B-42B0D3D31AF7}"/>
          </ac:spMkLst>
        </pc:spChg>
        <pc:spChg chg="add mod">
          <ac:chgData name="Anna Allum" userId="71e95ed3-5492-4919-98bb-7831b5d342cf" providerId="ADAL" clId="{61F71CDD-AC91-4BBC-9345-5846D29E629B}" dt="2020-10-09T09:01:22.993" v="149" actId="1076"/>
          <ac:spMkLst>
            <pc:docMk/>
            <pc:sldMk cId="1667038561" sldId="257"/>
            <ac:spMk id="30" creationId="{9B91988F-5556-4D5A-82CB-B776490C0777}"/>
          </ac:spMkLst>
        </pc:spChg>
        <pc:spChg chg="add mod">
          <ac:chgData name="Anna Allum" userId="71e95ed3-5492-4919-98bb-7831b5d342cf" providerId="ADAL" clId="{61F71CDD-AC91-4BBC-9345-5846D29E629B}" dt="2020-10-09T09:01:31.728" v="153" actId="1076"/>
          <ac:spMkLst>
            <pc:docMk/>
            <pc:sldMk cId="1667038561" sldId="257"/>
            <ac:spMk id="31" creationId="{15B60919-439A-44CD-8106-870BCAF0C9A0}"/>
          </ac:spMkLst>
        </pc:spChg>
        <pc:spChg chg="add mod">
          <ac:chgData name="Anna Allum" userId="71e95ed3-5492-4919-98bb-7831b5d342cf" providerId="ADAL" clId="{61F71CDD-AC91-4BBC-9345-5846D29E629B}" dt="2020-10-09T09:01:18.331" v="148" actId="1076"/>
          <ac:spMkLst>
            <pc:docMk/>
            <pc:sldMk cId="1667038561" sldId="257"/>
            <ac:spMk id="32" creationId="{54F87952-293D-4C8B-91D4-D36E810870AD}"/>
          </ac:spMkLst>
        </pc:spChg>
        <pc:spChg chg="add mod">
          <ac:chgData name="Anna Allum" userId="71e95ed3-5492-4919-98bb-7831b5d342cf" providerId="ADAL" clId="{61F71CDD-AC91-4BBC-9345-5846D29E629B}" dt="2020-10-09T09:01:41.342" v="155" actId="1076"/>
          <ac:spMkLst>
            <pc:docMk/>
            <pc:sldMk cId="1667038561" sldId="257"/>
            <ac:spMk id="33" creationId="{E46286A0-D0F2-468C-8C25-12A968BCFA46}"/>
          </ac:spMkLst>
        </pc:spChg>
        <pc:spChg chg="add mod">
          <ac:chgData name="Anna Allum" userId="71e95ed3-5492-4919-98bb-7831b5d342cf" providerId="ADAL" clId="{61F71CDD-AC91-4BBC-9345-5846D29E629B}" dt="2020-10-09T09:01:35.513" v="154" actId="1076"/>
          <ac:spMkLst>
            <pc:docMk/>
            <pc:sldMk cId="1667038561" sldId="257"/>
            <ac:spMk id="34" creationId="{808668D4-DC01-4A80-8C2B-CAEFC0936846}"/>
          </ac:spMkLst>
        </pc:spChg>
        <pc:spChg chg="add mod">
          <ac:chgData name="Anna Allum" userId="71e95ed3-5492-4919-98bb-7831b5d342cf" providerId="ADAL" clId="{61F71CDD-AC91-4BBC-9345-5846D29E629B}" dt="2020-10-09T09:16:30.069" v="522" actId="20577"/>
          <ac:spMkLst>
            <pc:docMk/>
            <pc:sldMk cId="1667038561" sldId="257"/>
            <ac:spMk id="35" creationId="{BBDBEF77-4387-4B8D-BE2F-0B6EABE64601}"/>
          </ac:spMkLst>
        </pc:spChg>
        <pc:spChg chg="add mod">
          <ac:chgData name="Anna Allum" userId="71e95ed3-5492-4919-98bb-7831b5d342cf" providerId="ADAL" clId="{61F71CDD-AC91-4BBC-9345-5846D29E629B}" dt="2020-10-09T09:16:25.407" v="520" actId="1076"/>
          <ac:spMkLst>
            <pc:docMk/>
            <pc:sldMk cId="1667038561" sldId="257"/>
            <ac:spMk id="36" creationId="{EDDDFDB7-9615-47C8-B88D-8C768B4CFD93}"/>
          </ac:spMkLst>
        </pc:spChg>
        <pc:spChg chg="add mod">
          <ac:chgData name="Anna Allum" userId="71e95ed3-5492-4919-98bb-7831b5d342cf" providerId="ADAL" clId="{61F71CDD-AC91-4BBC-9345-5846D29E629B}" dt="2020-10-09T09:16:21.927" v="519" actId="1076"/>
          <ac:spMkLst>
            <pc:docMk/>
            <pc:sldMk cId="1667038561" sldId="257"/>
            <ac:spMk id="37" creationId="{0E5AB090-94CF-4F6C-9E9F-7F5F6F27C134}"/>
          </ac:spMkLst>
        </pc:spChg>
        <pc:spChg chg="add mod">
          <ac:chgData name="Anna Allum" userId="71e95ed3-5492-4919-98bb-7831b5d342cf" providerId="ADAL" clId="{61F71CDD-AC91-4BBC-9345-5846D29E629B}" dt="2020-10-09T09:18:11.928" v="527" actId="1076"/>
          <ac:spMkLst>
            <pc:docMk/>
            <pc:sldMk cId="1667038561" sldId="257"/>
            <ac:spMk id="38" creationId="{31CE0EBD-47CD-4D81-B6F3-5089A76C3596}"/>
          </ac:spMkLst>
        </pc:spChg>
        <pc:spChg chg="add del mod">
          <ac:chgData name="Anna Allum" userId="71e95ed3-5492-4919-98bb-7831b5d342cf" providerId="ADAL" clId="{61F71CDD-AC91-4BBC-9345-5846D29E629B}" dt="2020-10-09T09:19:20.906" v="533" actId="478"/>
          <ac:spMkLst>
            <pc:docMk/>
            <pc:sldMk cId="1667038561" sldId="257"/>
            <ac:spMk id="39" creationId="{D52CEB4E-9B9A-4EE5-BFCA-BC355F261813}"/>
          </ac:spMkLst>
        </pc:spChg>
        <pc:spChg chg="add mod">
          <ac:chgData name="Anna Allum" userId="71e95ed3-5492-4919-98bb-7831b5d342cf" providerId="ADAL" clId="{61F71CDD-AC91-4BBC-9345-5846D29E629B}" dt="2020-10-09T09:18:00.758" v="525" actId="1076"/>
          <ac:spMkLst>
            <pc:docMk/>
            <pc:sldMk cId="1667038561" sldId="257"/>
            <ac:spMk id="40" creationId="{475D3AF3-8330-484F-9B4B-1B1E0EF7BAE3}"/>
          </ac:spMkLst>
        </pc:spChg>
        <pc:spChg chg="add mod">
          <ac:chgData name="Anna Allum" userId="71e95ed3-5492-4919-98bb-7831b5d342cf" providerId="ADAL" clId="{61F71CDD-AC91-4BBC-9345-5846D29E629B}" dt="2020-10-09T09:18:06.261" v="526" actId="1076"/>
          <ac:spMkLst>
            <pc:docMk/>
            <pc:sldMk cId="1667038561" sldId="257"/>
            <ac:spMk id="41" creationId="{E0E9507C-F2C5-45A3-B7E7-577B99B65ED7}"/>
          </ac:spMkLst>
        </pc:spChg>
        <pc:spChg chg="add mod">
          <ac:chgData name="Anna Allum" userId="71e95ed3-5492-4919-98bb-7831b5d342cf" providerId="ADAL" clId="{61F71CDD-AC91-4BBC-9345-5846D29E629B}" dt="2020-10-09T09:18:35.881" v="531" actId="6549"/>
          <ac:spMkLst>
            <pc:docMk/>
            <pc:sldMk cId="1667038561" sldId="257"/>
            <ac:spMk id="42" creationId="{DDD5AAF1-6B37-4A47-BF37-CE1150406E30}"/>
          </ac:spMkLst>
        </pc:spChg>
        <pc:spChg chg="add mod">
          <ac:chgData name="Anna Allum" userId="71e95ed3-5492-4919-98bb-7831b5d342cf" providerId="ADAL" clId="{61F71CDD-AC91-4BBC-9345-5846D29E629B}" dt="2020-10-09T09:20:58.660" v="567" actId="6549"/>
          <ac:spMkLst>
            <pc:docMk/>
            <pc:sldMk cId="1667038561" sldId="257"/>
            <ac:spMk id="43" creationId="{63430C11-A5AF-4689-881C-50119E2CEAAA}"/>
          </ac:spMkLst>
        </pc:spChg>
        <pc:spChg chg="add mod">
          <ac:chgData name="Anna Allum" userId="71e95ed3-5492-4919-98bb-7831b5d342cf" providerId="ADAL" clId="{61F71CDD-AC91-4BBC-9345-5846D29E629B}" dt="2020-10-09T09:19:29.535" v="535" actId="122"/>
          <ac:spMkLst>
            <pc:docMk/>
            <pc:sldMk cId="1667038561" sldId="257"/>
            <ac:spMk id="44" creationId="{12E3F6DC-CB47-4C36-B10A-47512EC8AD34}"/>
          </ac:spMkLst>
        </pc:spChg>
        <pc:spChg chg="add del mod">
          <ac:chgData name="Anna Allum" userId="71e95ed3-5492-4919-98bb-7831b5d342cf" providerId="ADAL" clId="{61F71CDD-AC91-4BBC-9345-5846D29E629B}" dt="2020-10-09T09:20:23.356" v="562" actId="1076"/>
          <ac:spMkLst>
            <pc:docMk/>
            <pc:sldMk cId="1667038561" sldId="257"/>
            <ac:spMk id="45" creationId="{79453B9D-F258-4A82-9733-EEDBDF773F18}"/>
          </ac:spMkLst>
        </pc:spChg>
        <pc:spChg chg="add mod">
          <ac:chgData name="Anna Allum" userId="71e95ed3-5492-4919-98bb-7831b5d342cf" providerId="ADAL" clId="{61F71CDD-AC91-4BBC-9345-5846D29E629B}" dt="2020-10-09T09:21:08.593" v="571" actId="1076"/>
          <ac:spMkLst>
            <pc:docMk/>
            <pc:sldMk cId="1667038561" sldId="257"/>
            <ac:spMk id="46" creationId="{4C1E6FA0-F18A-47E3-A7A1-3A31CDF2CAFB}"/>
          </ac:spMkLst>
        </pc:spChg>
        <pc:spChg chg="add mod">
          <ac:chgData name="Anna Allum" userId="71e95ed3-5492-4919-98bb-7831b5d342cf" providerId="ADAL" clId="{61F71CDD-AC91-4BBC-9345-5846D29E629B}" dt="2020-10-09T09:21:18.617" v="573" actId="1076"/>
          <ac:spMkLst>
            <pc:docMk/>
            <pc:sldMk cId="1667038561" sldId="257"/>
            <ac:spMk id="47" creationId="{7115F472-DFCE-4FC5-9DF4-F74E37C7EF23}"/>
          </ac:spMkLst>
        </pc:spChg>
        <pc:picChg chg="add mod">
          <ac:chgData name="Anna Allum" userId="71e95ed3-5492-4919-98bb-7831b5d342cf" providerId="ADAL" clId="{61F71CDD-AC91-4BBC-9345-5846D29E629B}" dt="2020-10-09T09:00:35.856" v="140" actId="1076"/>
          <ac:picMkLst>
            <pc:docMk/>
            <pc:sldMk cId="1667038561" sldId="257"/>
            <ac:picMk id="11" creationId="{34A6A669-5A32-4D91-90D6-B38150840420}"/>
          </ac:picMkLst>
        </pc:picChg>
        <pc:picChg chg="add mod">
          <ac:chgData name="Anna Allum" userId="71e95ed3-5492-4919-98bb-7831b5d342cf" providerId="ADAL" clId="{61F71CDD-AC91-4BBC-9345-5846D29E629B}" dt="2020-10-09T09:00:40.349" v="143" actId="1076"/>
          <ac:picMkLst>
            <pc:docMk/>
            <pc:sldMk cId="1667038561" sldId="257"/>
            <ac:picMk id="12" creationId="{CFC33BBB-FA40-40B1-BE35-086AE0939F47}"/>
          </ac:picMkLst>
        </pc:picChg>
        <pc:picChg chg="add mod">
          <ac:chgData name="Anna Allum" userId="71e95ed3-5492-4919-98bb-7831b5d342cf" providerId="ADAL" clId="{61F71CDD-AC91-4BBC-9345-5846D29E629B}" dt="2020-10-09T09:00:33.737" v="139" actId="1076"/>
          <ac:picMkLst>
            <pc:docMk/>
            <pc:sldMk cId="1667038561" sldId="257"/>
            <ac:picMk id="13" creationId="{9E88CFE2-7B86-4D8E-AF59-DA96DFB80185}"/>
          </ac:picMkLst>
        </pc:picChg>
        <pc:picChg chg="add mod">
          <ac:chgData name="Anna Allum" userId="71e95ed3-5492-4919-98bb-7831b5d342cf" providerId="ADAL" clId="{61F71CDD-AC91-4BBC-9345-5846D29E629B}" dt="2020-10-09T09:00:42.563" v="144" actId="1076"/>
          <ac:picMkLst>
            <pc:docMk/>
            <pc:sldMk cId="1667038561" sldId="257"/>
            <ac:picMk id="14" creationId="{B99FBEDF-2C4B-44DC-96A5-FC8B2DAC76DA}"/>
          </ac:picMkLst>
        </pc:picChg>
        <pc:picChg chg="add mod">
          <ac:chgData name="Anna Allum" userId="71e95ed3-5492-4919-98bb-7831b5d342cf" providerId="ADAL" clId="{61F71CDD-AC91-4BBC-9345-5846D29E629B}" dt="2020-10-09T09:00:31.942" v="138" actId="1076"/>
          <ac:picMkLst>
            <pc:docMk/>
            <pc:sldMk cId="1667038561" sldId="257"/>
            <ac:picMk id="15" creationId="{65E92C79-EA26-4766-A78C-C532CA607D64}"/>
          </ac:picMkLst>
        </pc:picChg>
        <pc:picChg chg="add mod">
          <ac:chgData name="Anna Allum" userId="71e95ed3-5492-4919-98bb-7831b5d342cf" providerId="ADAL" clId="{61F71CDD-AC91-4BBC-9345-5846D29E629B}" dt="2020-10-09T09:00:38.929" v="142" actId="1076"/>
          <ac:picMkLst>
            <pc:docMk/>
            <pc:sldMk cId="1667038561" sldId="257"/>
            <ac:picMk id="16" creationId="{27A0239B-BE1A-4862-9884-10670D063C6A}"/>
          </ac:picMkLst>
        </pc:picChg>
        <pc:picChg chg="add mod">
          <ac:chgData name="Anna Allum" userId="71e95ed3-5492-4919-98bb-7831b5d342cf" providerId="ADAL" clId="{61F71CDD-AC91-4BBC-9345-5846D29E629B}" dt="2020-10-09T09:00:37.274" v="141" actId="1076"/>
          <ac:picMkLst>
            <pc:docMk/>
            <pc:sldMk cId="1667038561" sldId="257"/>
            <ac:picMk id="17" creationId="{780DAD46-FA2B-4929-A3C8-787F6F62195E}"/>
          </ac:picMkLst>
        </pc:picChg>
        <pc:picChg chg="add mod">
          <ac:chgData name="Anna Allum" userId="71e95ed3-5492-4919-98bb-7831b5d342cf" providerId="ADAL" clId="{61F71CDD-AC91-4BBC-9345-5846D29E629B}" dt="2020-10-09T09:05:57.427" v="156" actId="1076"/>
          <ac:picMkLst>
            <pc:docMk/>
            <pc:sldMk cId="1667038561" sldId="257"/>
            <ac:picMk id="18" creationId="{61B8545D-8643-49CA-9042-AFD43EF3B92E}"/>
          </ac:picMkLst>
        </pc:picChg>
        <pc:picChg chg="add mod">
          <ac:chgData name="Anna Allum" userId="71e95ed3-5492-4919-98bb-7831b5d342cf" providerId="ADAL" clId="{61F71CDD-AC91-4BBC-9345-5846D29E629B}" dt="2020-10-09T08:51:56.873" v="72" actId="1076"/>
          <ac:picMkLst>
            <pc:docMk/>
            <pc:sldMk cId="1667038561" sldId="257"/>
            <ac:picMk id="19" creationId="{DE90E22A-BB6F-4281-8FA0-D0D5E8287100}"/>
          </ac:picMkLst>
        </pc:picChg>
        <pc:picChg chg="add mod">
          <ac:chgData name="Anna Allum" userId="71e95ed3-5492-4919-98bb-7831b5d342cf" providerId="ADAL" clId="{61F71CDD-AC91-4BBC-9345-5846D29E629B}" dt="2020-10-09T08:51:51.224" v="70" actId="1076"/>
          <ac:picMkLst>
            <pc:docMk/>
            <pc:sldMk cId="1667038561" sldId="257"/>
            <ac:picMk id="20" creationId="{6CCE3EBB-6248-45BF-AA14-40684627C7E6}"/>
          </ac:picMkLst>
        </pc:picChg>
        <pc:picChg chg="add mod">
          <ac:chgData name="Anna Allum" userId="71e95ed3-5492-4919-98bb-7831b5d342cf" providerId="ADAL" clId="{61F71CDD-AC91-4BBC-9345-5846D29E629B}" dt="2020-10-09T09:05:58.365" v="157" actId="1076"/>
          <ac:picMkLst>
            <pc:docMk/>
            <pc:sldMk cId="1667038561" sldId="257"/>
            <ac:picMk id="21" creationId="{DEF51657-4055-4F70-91BC-39DE7DD9BACF}"/>
          </ac:picMkLst>
        </pc:picChg>
        <pc:picChg chg="add mod">
          <ac:chgData name="Anna Allum" userId="71e95ed3-5492-4919-98bb-7831b5d342cf" providerId="ADAL" clId="{61F71CDD-AC91-4BBC-9345-5846D29E629B}" dt="2020-10-09T08:52:27.753" v="84" actId="14100"/>
          <ac:picMkLst>
            <pc:docMk/>
            <pc:sldMk cId="1667038561" sldId="257"/>
            <ac:picMk id="22" creationId="{E5917734-571A-4003-9325-D8F32815A66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9B388C-3820-4C8B-B064-CBAB08816A63}"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7DAF18-3D6E-4FEF-B893-E9A8957FA4D8}" type="slidenum">
              <a:rPr lang="en-GB" smtClean="0"/>
              <a:t>‹#›</a:t>
            </a:fld>
            <a:endParaRPr lang="en-GB"/>
          </a:p>
        </p:txBody>
      </p:sp>
    </p:spTree>
    <p:extLst>
      <p:ext uri="{BB962C8B-B14F-4D97-AF65-F5344CB8AC3E}">
        <p14:creationId xmlns:p14="http://schemas.microsoft.com/office/powerpoint/2010/main" val="1294791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9B388C-3820-4C8B-B064-CBAB08816A63}"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7DAF18-3D6E-4FEF-B893-E9A8957FA4D8}" type="slidenum">
              <a:rPr lang="en-GB" smtClean="0"/>
              <a:t>‹#›</a:t>
            </a:fld>
            <a:endParaRPr lang="en-GB"/>
          </a:p>
        </p:txBody>
      </p:sp>
    </p:spTree>
    <p:extLst>
      <p:ext uri="{BB962C8B-B14F-4D97-AF65-F5344CB8AC3E}">
        <p14:creationId xmlns:p14="http://schemas.microsoft.com/office/powerpoint/2010/main" val="397819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9B388C-3820-4C8B-B064-CBAB08816A63}"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7DAF18-3D6E-4FEF-B893-E9A8957FA4D8}" type="slidenum">
              <a:rPr lang="en-GB" smtClean="0"/>
              <a:t>‹#›</a:t>
            </a:fld>
            <a:endParaRPr lang="en-GB"/>
          </a:p>
        </p:txBody>
      </p:sp>
    </p:spTree>
    <p:extLst>
      <p:ext uri="{BB962C8B-B14F-4D97-AF65-F5344CB8AC3E}">
        <p14:creationId xmlns:p14="http://schemas.microsoft.com/office/powerpoint/2010/main" val="17141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9B388C-3820-4C8B-B064-CBAB08816A63}"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7DAF18-3D6E-4FEF-B893-E9A8957FA4D8}" type="slidenum">
              <a:rPr lang="en-GB" smtClean="0"/>
              <a:t>‹#›</a:t>
            </a:fld>
            <a:endParaRPr lang="en-GB"/>
          </a:p>
        </p:txBody>
      </p:sp>
    </p:spTree>
    <p:extLst>
      <p:ext uri="{BB962C8B-B14F-4D97-AF65-F5344CB8AC3E}">
        <p14:creationId xmlns:p14="http://schemas.microsoft.com/office/powerpoint/2010/main" val="3211175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9B388C-3820-4C8B-B064-CBAB08816A63}"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7DAF18-3D6E-4FEF-B893-E9A8957FA4D8}" type="slidenum">
              <a:rPr lang="en-GB" smtClean="0"/>
              <a:t>‹#›</a:t>
            </a:fld>
            <a:endParaRPr lang="en-GB"/>
          </a:p>
        </p:txBody>
      </p:sp>
    </p:spTree>
    <p:extLst>
      <p:ext uri="{BB962C8B-B14F-4D97-AF65-F5344CB8AC3E}">
        <p14:creationId xmlns:p14="http://schemas.microsoft.com/office/powerpoint/2010/main" val="278701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9B388C-3820-4C8B-B064-CBAB08816A63}" type="datetimeFigureOut">
              <a:rPr lang="en-GB" smtClean="0"/>
              <a:t>09/10/2020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7DAF18-3D6E-4FEF-B893-E9A8957FA4D8}" type="slidenum">
              <a:rPr lang="en-GB" smtClean="0"/>
              <a:t>‹#›</a:t>
            </a:fld>
            <a:endParaRPr lang="en-GB"/>
          </a:p>
        </p:txBody>
      </p:sp>
    </p:spTree>
    <p:extLst>
      <p:ext uri="{BB962C8B-B14F-4D97-AF65-F5344CB8AC3E}">
        <p14:creationId xmlns:p14="http://schemas.microsoft.com/office/powerpoint/2010/main" val="67544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9B388C-3820-4C8B-B064-CBAB08816A63}" type="datetimeFigureOut">
              <a:rPr lang="en-GB" smtClean="0"/>
              <a:t>09/10/2020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7DAF18-3D6E-4FEF-B893-E9A8957FA4D8}" type="slidenum">
              <a:rPr lang="en-GB" smtClean="0"/>
              <a:t>‹#›</a:t>
            </a:fld>
            <a:endParaRPr lang="en-GB"/>
          </a:p>
        </p:txBody>
      </p:sp>
    </p:spTree>
    <p:extLst>
      <p:ext uri="{BB962C8B-B14F-4D97-AF65-F5344CB8AC3E}">
        <p14:creationId xmlns:p14="http://schemas.microsoft.com/office/powerpoint/2010/main" val="80104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9B388C-3820-4C8B-B064-CBAB08816A63}" type="datetimeFigureOut">
              <a:rPr lang="en-GB" smtClean="0"/>
              <a:t>09/10/2020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7DAF18-3D6E-4FEF-B893-E9A8957FA4D8}" type="slidenum">
              <a:rPr lang="en-GB" smtClean="0"/>
              <a:t>‹#›</a:t>
            </a:fld>
            <a:endParaRPr lang="en-GB"/>
          </a:p>
        </p:txBody>
      </p:sp>
    </p:spTree>
    <p:extLst>
      <p:ext uri="{BB962C8B-B14F-4D97-AF65-F5344CB8AC3E}">
        <p14:creationId xmlns:p14="http://schemas.microsoft.com/office/powerpoint/2010/main" val="2284809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B388C-3820-4C8B-B064-CBAB08816A63}" type="datetimeFigureOut">
              <a:rPr lang="en-GB" smtClean="0"/>
              <a:t>09/10/2020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7DAF18-3D6E-4FEF-B893-E9A8957FA4D8}" type="slidenum">
              <a:rPr lang="en-GB" smtClean="0"/>
              <a:t>‹#›</a:t>
            </a:fld>
            <a:endParaRPr lang="en-GB"/>
          </a:p>
        </p:txBody>
      </p:sp>
    </p:spTree>
    <p:extLst>
      <p:ext uri="{BB962C8B-B14F-4D97-AF65-F5344CB8AC3E}">
        <p14:creationId xmlns:p14="http://schemas.microsoft.com/office/powerpoint/2010/main" val="61486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09B388C-3820-4C8B-B064-CBAB08816A63}" type="datetimeFigureOut">
              <a:rPr lang="en-GB" smtClean="0"/>
              <a:t>09/10/2020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7DAF18-3D6E-4FEF-B893-E9A8957FA4D8}" type="slidenum">
              <a:rPr lang="en-GB" smtClean="0"/>
              <a:t>‹#›</a:t>
            </a:fld>
            <a:endParaRPr lang="en-GB"/>
          </a:p>
        </p:txBody>
      </p:sp>
    </p:spTree>
    <p:extLst>
      <p:ext uri="{BB962C8B-B14F-4D97-AF65-F5344CB8AC3E}">
        <p14:creationId xmlns:p14="http://schemas.microsoft.com/office/powerpoint/2010/main" val="4173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09B388C-3820-4C8B-B064-CBAB08816A63}" type="datetimeFigureOut">
              <a:rPr lang="en-GB" smtClean="0"/>
              <a:t>09/10/2020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7DAF18-3D6E-4FEF-B893-E9A8957FA4D8}" type="slidenum">
              <a:rPr lang="en-GB" smtClean="0"/>
              <a:t>‹#›</a:t>
            </a:fld>
            <a:endParaRPr lang="en-GB"/>
          </a:p>
        </p:txBody>
      </p:sp>
    </p:spTree>
    <p:extLst>
      <p:ext uri="{BB962C8B-B14F-4D97-AF65-F5344CB8AC3E}">
        <p14:creationId xmlns:p14="http://schemas.microsoft.com/office/powerpoint/2010/main" val="2496197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9B388C-3820-4C8B-B064-CBAB08816A63}" type="datetimeFigureOut">
              <a:rPr lang="en-GB" smtClean="0"/>
              <a:t>09/10/2020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47DAF18-3D6E-4FEF-B893-E9A8957FA4D8}" type="slidenum">
              <a:rPr lang="en-GB" smtClean="0"/>
              <a:t>‹#›</a:t>
            </a:fld>
            <a:endParaRPr lang="en-GB"/>
          </a:p>
        </p:txBody>
      </p:sp>
    </p:spTree>
    <p:extLst>
      <p:ext uri="{BB962C8B-B14F-4D97-AF65-F5344CB8AC3E}">
        <p14:creationId xmlns:p14="http://schemas.microsoft.com/office/powerpoint/2010/main" val="1490522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1">
            <a:extLst>
              <a:ext uri="{FF2B5EF4-FFF2-40B4-BE49-F238E27FC236}">
                <a16:creationId xmlns:a16="http://schemas.microsoft.com/office/drawing/2014/main" id="{6F4931DB-B43C-4F2F-B254-4CAA6196E02E}"/>
              </a:ext>
            </a:extLst>
          </p:cNvPr>
          <p:cNvSpPr>
            <a:spLocks noChangeShapeType="1"/>
          </p:cNvSpPr>
          <p:nvPr/>
        </p:nvSpPr>
        <p:spPr bwMode="auto">
          <a:xfrm>
            <a:off x="0" y="2480374"/>
            <a:ext cx="6858000" cy="0"/>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GB" dirty="0"/>
          </a:p>
        </p:txBody>
      </p:sp>
      <p:sp>
        <p:nvSpPr>
          <p:cNvPr id="7" name="Line 21">
            <a:extLst>
              <a:ext uri="{FF2B5EF4-FFF2-40B4-BE49-F238E27FC236}">
                <a16:creationId xmlns:a16="http://schemas.microsoft.com/office/drawing/2014/main" id="{46468C65-C470-46A7-BE48-AEAA99E304D7}"/>
              </a:ext>
            </a:extLst>
          </p:cNvPr>
          <p:cNvSpPr>
            <a:spLocks noChangeShapeType="1"/>
          </p:cNvSpPr>
          <p:nvPr/>
        </p:nvSpPr>
        <p:spPr bwMode="auto">
          <a:xfrm>
            <a:off x="0" y="4953000"/>
            <a:ext cx="6858000" cy="0"/>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GB" dirty="0"/>
          </a:p>
        </p:txBody>
      </p:sp>
      <p:sp>
        <p:nvSpPr>
          <p:cNvPr id="8" name="Line 21">
            <a:extLst>
              <a:ext uri="{FF2B5EF4-FFF2-40B4-BE49-F238E27FC236}">
                <a16:creationId xmlns:a16="http://schemas.microsoft.com/office/drawing/2014/main" id="{BF1A5807-C70F-4846-A82C-9EF74162EE82}"/>
              </a:ext>
            </a:extLst>
          </p:cNvPr>
          <p:cNvSpPr>
            <a:spLocks noChangeShapeType="1"/>
          </p:cNvSpPr>
          <p:nvPr/>
        </p:nvSpPr>
        <p:spPr bwMode="auto">
          <a:xfrm>
            <a:off x="0" y="7436422"/>
            <a:ext cx="6858000" cy="0"/>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GB" dirty="0"/>
          </a:p>
        </p:txBody>
      </p:sp>
      <p:sp>
        <p:nvSpPr>
          <p:cNvPr id="9" name="Line 22">
            <a:extLst>
              <a:ext uri="{FF2B5EF4-FFF2-40B4-BE49-F238E27FC236}">
                <a16:creationId xmlns:a16="http://schemas.microsoft.com/office/drawing/2014/main" id="{2BA24C48-7CFD-4A2E-ACAE-29A0E253A96F}"/>
              </a:ext>
            </a:extLst>
          </p:cNvPr>
          <p:cNvSpPr>
            <a:spLocks noChangeShapeType="1"/>
          </p:cNvSpPr>
          <p:nvPr/>
        </p:nvSpPr>
        <p:spPr bwMode="auto">
          <a:xfrm>
            <a:off x="2271142" y="2480374"/>
            <a:ext cx="5333" cy="7425626"/>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GB"/>
          </a:p>
        </p:txBody>
      </p:sp>
      <p:sp>
        <p:nvSpPr>
          <p:cNvPr id="10" name="Line 22">
            <a:extLst>
              <a:ext uri="{FF2B5EF4-FFF2-40B4-BE49-F238E27FC236}">
                <a16:creationId xmlns:a16="http://schemas.microsoft.com/office/drawing/2014/main" id="{8FDAF76D-CC84-4A1B-8C23-34271AD102C9}"/>
              </a:ext>
            </a:extLst>
          </p:cNvPr>
          <p:cNvSpPr>
            <a:spLocks noChangeShapeType="1"/>
          </p:cNvSpPr>
          <p:nvPr/>
        </p:nvSpPr>
        <p:spPr bwMode="auto">
          <a:xfrm>
            <a:off x="4581526" y="2480372"/>
            <a:ext cx="5333" cy="7425627"/>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GB"/>
          </a:p>
        </p:txBody>
      </p:sp>
      <p:pic>
        <p:nvPicPr>
          <p:cNvPr id="11" name="Picture 33">
            <a:extLst>
              <a:ext uri="{FF2B5EF4-FFF2-40B4-BE49-F238E27FC236}">
                <a16:creationId xmlns:a16="http://schemas.microsoft.com/office/drawing/2014/main" id="{E4CBD933-F5B4-417A-88EB-6B58EABB2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 y="200025"/>
            <a:ext cx="171291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8">
            <a:extLst>
              <a:ext uri="{FF2B5EF4-FFF2-40B4-BE49-F238E27FC236}">
                <a16:creationId xmlns:a16="http://schemas.microsoft.com/office/drawing/2014/main" id="{147DE85F-B5E5-4E33-8EFB-7A187B660ACD}"/>
              </a:ext>
            </a:extLst>
          </p:cNvPr>
          <p:cNvSpPr txBox="1">
            <a:spLocks noChangeArrowheads="1"/>
          </p:cNvSpPr>
          <p:nvPr/>
        </p:nvSpPr>
        <p:spPr bwMode="auto">
          <a:xfrm>
            <a:off x="2095541" y="200025"/>
            <a:ext cx="45203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eaLnBrk="1" hangingPunct="1"/>
            <a:r>
              <a:rPr lang="en-GB" altLang="en-US" b="1" dirty="0">
                <a:solidFill>
                  <a:srgbClr val="007AC9"/>
                </a:solidFill>
                <a:latin typeface="Arial" panose="020B0604020202020204" pitchFamily="34" charset="0"/>
              </a:rPr>
              <a:t>RSPB Pulborough Brooks Festival of Fungi – fungi top 21</a:t>
            </a:r>
          </a:p>
        </p:txBody>
      </p:sp>
      <p:sp>
        <p:nvSpPr>
          <p:cNvPr id="13" name="TextBox 39">
            <a:extLst>
              <a:ext uri="{FF2B5EF4-FFF2-40B4-BE49-F238E27FC236}">
                <a16:creationId xmlns:a16="http://schemas.microsoft.com/office/drawing/2014/main" id="{E93A30DB-A73C-49C7-81B2-35F57F6F3B14}"/>
              </a:ext>
            </a:extLst>
          </p:cNvPr>
          <p:cNvSpPr txBox="1">
            <a:spLocks noChangeArrowheads="1"/>
          </p:cNvSpPr>
          <p:nvPr/>
        </p:nvSpPr>
        <p:spPr bwMode="auto">
          <a:xfrm>
            <a:off x="178594" y="1106487"/>
            <a:ext cx="65166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a:r>
              <a:rPr lang="en-GB" sz="1200" b="1" dirty="0">
                <a:solidFill>
                  <a:schemeClr val="tx1"/>
                </a:solidFill>
                <a:latin typeface="Arial" panose="020B0604020202020204" pitchFamily="34" charset="0"/>
              </a:rPr>
              <a:t>Please remember that with so many different species in the UK, identification is not easy. Never eat any wild mushroom until an expert mycologist has checked your identification. Whilst I’ve labelled some of the fungi around our trail I am an enthusiast rather than an expert, and different species of fungi can pop up quickly next to an existing sign!</a:t>
            </a:r>
          </a:p>
          <a:p>
            <a:pPr algn="ctr" eaLnBrk="1" hangingPunct="1"/>
            <a:r>
              <a:rPr lang="en-GB" altLang="en-US" sz="1200" dirty="0">
                <a:solidFill>
                  <a:schemeClr val="tx1"/>
                </a:solidFill>
                <a:latin typeface="Arial" panose="020B0604020202020204" pitchFamily="34" charset="0"/>
              </a:rPr>
              <a:t>If you’ve enjoyed our fungi trail, please consider making a donation to support our conservation work on the wooded heath – you’ll find a donation cairn at the Visitor Centre.</a:t>
            </a:r>
          </a:p>
        </p:txBody>
      </p:sp>
      <p:pic>
        <p:nvPicPr>
          <p:cNvPr id="14" name="Picture 32">
            <a:extLst>
              <a:ext uri="{FF2B5EF4-FFF2-40B4-BE49-F238E27FC236}">
                <a16:creationId xmlns:a16="http://schemas.microsoft.com/office/drawing/2014/main" id="{2D6817D0-A12D-4878-AF8C-8F94E567C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60" y="2785355"/>
            <a:ext cx="1179038" cy="146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7">
            <a:extLst>
              <a:ext uri="{FF2B5EF4-FFF2-40B4-BE49-F238E27FC236}">
                <a16:creationId xmlns:a16="http://schemas.microsoft.com/office/drawing/2014/main" id="{9C2D1A25-1730-4C34-A799-6892D1F3F256}"/>
              </a:ext>
            </a:extLst>
          </p:cNvPr>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2827223" y="2784690"/>
            <a:ext cx="1169644" cy="145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onifercone cap Oct 2013.JPG">
            <a:extLst>
              <a:ext uri="{FF2B5EF4-FFF2-40B4-BE49-F238E27FC236}">
                <a16:creationId xmlns:a16="http://schemas.microsoft.com/office/drawing/2014/main" id="{64C05F88-4755-4F60-9DF9-88B753743A67}"/>
              </a:ext>
            </a:extLst>
          </p:cNvPr>
          <p:cNvPicPr>
            <a:picLocks noChangeAspect="1"/>
          </p:cNvPicPr>
          <p:nvPr/>
        </p:nvPicPr>
        <p:blipFill>
          <a:blip r:embed="rId5" cstate="print"/>
          <a:srcRect l="32544" t="24328" r="31793" b="15957"/>
          <a:stretch>
            <a:fillRect/>
          </a:stretch>
        </p:blipFill>
        <p:spPr>
          <a:xfrm>
            <a:off x="5204142" y="2807222"/>
            <a:ext cx="1158198" cy="1454481"/>
          </a:xfrm>
          <a:prstGeom prst="roundRect">
            <a:avLst/>
          </a:prstGeom>
        </p:spPr>
      </p:pic>
      <p:pic>
        <p:nvPicPr>
          <p:cNvPr id="17" name="Picture 16" descr="P1080368.JPG">
            <a:extLst>
              <a:ext uri="{FF2B5EF4-FFF2-40B4-BE49-F238E27FC236}">
                <a16:creationId xmlns:a16="http://schemas.microsoft.com/office/drawing/2014/main" id="{A84BF110-55DE-4D41-AE1C-3908002A09FC}"/>
              </a:ext>
            </a:extLst>
          </p:cNvPr>
          <p:cNvPicPr>
            <a:picLocks noChangeAspect="1"/>
          </p:cNvPicPr>
          <p:nvPr/>
        </p:nvPicPr>
        <p:blipFill>
          <a:blip r:embed="rId6" cstate="print"/>
          <a:srcRect l="27950" t="4501" r="13776" b="4501"/>
          <a:stretch>
            <a:fillRect/>
          </a:stretch>
        </p:blipFill>
        <p:spPr>
          <a:xfrm>
            <a:off x="449281" y="5294720"/>
            <a:ext cx="1215516" cy="1423576"/>
          </a:xfrm>
          <a:prstGeom prst="roundRect">
            <a:avLst/>
          </a:prstGeom>
        </p:spPr>
      </p:pic>
      <p:pic>
        <p:nvPicPr>
          <p:cNvPr id="18" name="Picture 39">
            <a:extLst>
              <a:ext uri="{FF2B5EF4-FFF2-40B4-BE49-F238E27FC236}">
                <a16:creationId xmlns:a16="http://schemas.microsoft.com/office/drawing/2014/main" id="{7A09212F-AFC2-4AB5-8014-FDC1584FC1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7023" y="5286689"/>
            <a:ext cx="1198006" cy="149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Image result for hairy curtain crust fungus">
            <a:extLst>
              <a:ext uri="{FF2B5EF4-FFF2-40B4-BE49-F238E27FC236}">
                <a16:creationId xmlns:a16="http://schemas.microsoft.com/office/drawing/2014/main" id="{A83B8422-E1DD-456B-9478-28726AD32C11}"/>
              </a:ext>
            </a:extLst>
          </p:cNvPr>
          <p:cNvPicPr>
            <a:picLocks noChangeAspect="1" noChangeArrowheads="1"/>
          </p:cNvPicPr>
          <p:nvPr/>
        </p:nvPicPr>
        <p:blipFill>
          <a:blip r:embed="rId8" cstate="print"/>
          <a:srcRect l="33930" r="18050"/>
          <a:stretch>
            <a:fillRect/>
          </a:stretch>
        </p:blipFill>
        <p:spPr bwMode="auto">
          <a:xfrm>
            <a:off x="5121847" y="5295490"/>
            <a:ext cx="1305780" cy="1480282"/>
          </a:xfrm>
          <a:prstGeom prst="roundRect">
            <a:avLst/>
          </a:prstGeom>
          <a:noFill/>
        </p:spPr>
      </p:pic>
      <p:pic>
        <p:nvPicPr>
          <p:cNvPr id="20" name="Picture 32">
            <a:extLst>
              <a:ext uri="{FF2B5EF4-FFF2-40B4-BE49-F238E27FC236}">
                <a16:creationId xmlns:a16="http://schemas.microsoft.com/office/drawing/2014/main" id="{D323BE2F-E71F-45A1-A9F8-C82DAE2F27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0590" y="7673725"/>
            <a:ext cx="1154876" cy="143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7">
            <a:extLst>
              <a:ext uri="{FF2B5EF4-FFF2-40B4-BE49-F238E27FC236}">
                <a16:creationId xmlns:a16="http://schemas.microsoft.com/office/drawing/2014/main" id="{E35E4047-FF7F-4A2A-8533-F69E49B3DB7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148" y="7645465"/>
            <a:ext cx="1174938" cy="144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candlesnuff.JPG">
            <a:extLst>
              <a:ext uri="{FF2B5EF4-FFF2-40B4-BE49-F238E27FC236}">
                <a16:creationId xmlns:a16="http://schemas.microsoft.com/office/drawing/2014/main" id="{4C17A8C0-F39D-4B81-B299-5B966DE7B2B8}"/>
              </a:ext>
            </a:extLst>
          </p:cNvPr>
          <p:cNvPicPr>
            <a:picLocks noChangeAspect="1"/>
          </p:cNvPicPr>
          <p:nvPr/>
        </p:nvPicPr>
        <p:blipFill>
          <a:blip r:embed="rId11" cstate="print"/>
          <a:srcRect l="7476" t="5901" r="39500" b="8701"/>
          <a:stretch>
            <a:fillRect/>
          </a:stretch>
        </p:blipFill>
        <p:spPr>
          <a:xfrm>
            <a:off x="2827224" y="7749754"/>
            <a:ext cx="1164312" cy="1406398"/>
          </a:xfrm>
          <a:prstGeom prst="roundRect">
            <a:avLst/>
          </a:prstGeom>
        </p:spPr>
      </p:pic>
      <p:sp>
        <p:nvSpPr>
          <p:cNvPr id="23" name="Text Box 6">
            <a:extLst>
              <a:ext uri="{FF2B5EF4-FFF2-40B4-BE49-F238E27FC236}">
                <a16:creationId xmlns:a16="http://schemas.microsoft.com/office/drawing/2014/main" id="{5ABE20E4-64DD-471E-87AC-B9E79E23BAFC}"/>
              </a:ext>
            </a:extLst>
          </p:cNvPr>
          <p:cNvSpPr txBox="1">
            <a:spLocks noChangeArrowheads="1"/>
          </p:cNvSpPr>
          <p:nvPr/>
        </p:nvSpPr>
        <p:spPr bwMode="auto">
          <a:xfrm>
            <a:off x="7357" y="2478111"/>
            <a:ext cx="210661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1200" b="1" dirty="0">
                <a:solidFill>
                  <a:srgbClr val="007AC9"/>
                </a:solidFill>
                <a:latin typeface="Arial" panose="020B0604020202020204" pitchFamily="34" charset="0"/>
              </a:rPr>
              <a:t>Common </a:t>
            </a:r>
            <a:r>
              <a:rPr lang="en-GB" altLang="en-US" sz="1200" b="1" dirty="0" err="1">
                <a:solidFill>
                  <a:srgbClr val="007AC9"/>
                </a:solidFill>
                <a:latin typeface="Arial" panose="020B0604020202020204" pitchFamily="34" charset="0"/>
              </a:rPr>
              <a:t>earthball</a:t>
            </a:r>
            <a:endParaRPr lang="en-GB" altLang="en-US" sz="1200" b="1" dirty="0">
              <a:solidFill>
                <a:srgbClr val="007AC9"/>
              </a:solidFill>
              <a:latin typeface="Arial" panose="020B0604020202020204" pitchFamily="34" charset="0"/>
            </a:endParaRPr>
          </a:p>
        </p:txBody>
      </p:sp>
      <p:sp>
        <p:nvSpPr>
          <p:cNvPr id="24" name="Text Box 16">
            <a:extLst>
              <a:ext uri="{FF2B5EF4-FFF2-40B4-BE49-F238E27FC236}">
                <a16:creationId xmlns:a16="http://schemas.microsoft.com/office/drawing/2014/main" id="{8124D552-31D7-4326-B95F-754ACDD9725B}"/>
              </a:ext>
            </a:extLst>
          </p:cNvPr>
          <p:cNvSpPr txBox="1">
            <a:spLocks noChangeArrowheads="1"/>
          </p:cNvSpPr>
          <p:nvPr/>
        </p:nvSpPr>
        <p:spPr bwMode="auto">
          <a:xfrm>
            <a:off x="2827223" y="2506175"/>
            <a:ext cx="1079500"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1200" b="1" dirty="0">
                <a:solidFill>
                  <a:srgbClr val="007AC9"/>
                </a:solidFill>
                <a:latin typeface="Arial" panose="020B0604020202020204" pitchFamily="34" charset="0"/>
              </a:rPr>
              <a:t>Stinkhorn</a:t>
            </a:r>
          </a:p>
        </p:txBody>
      </p:sp>
      <p:sp>
        <p:nvSpPr>
          <p:cNvPr id="25" name="Text Box 10">
            <a:extLst>
              <a:ext uri="{FF2B5EF4-FFF2-40B4-BE49-F238E27FC236}">
                <a16:creationId xmlns:a16="http://schemas.microsoft.com/office/drawing/2014/main" id="{CEA95404-E035-4FBE-A643-4E027A43D8A5}"/>
              </a:ext>
            </a:extLst>
          </p:cNvPr>
          <p:cNvSpPr txBox="1">
            <a:spLocks noChangeArrowheads="1"/>
          </p:cNvSpPr>
          <p:nvPr/>
        </p:nvSpPr>
        <p:spPr bwMode="auto">
          <a:xfrm>
            <a:off x="4946004" y="2498046"/>
            <a:ext cx="1622425"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1200" b="1" dirty="0" err="1">
                <a:solidFill>
                  <a:srgbClr val="007AC9"/>
                </a:solidFill>
                <a:latin typeface="Arial" panose="020B0604020202020204" pitchFamily="34" charset="0"/>
              </a:rPr>
              <a:t>Conifercone</a:t>
            </a:r>
            <a:r>
              <a:rPr lang="en-GB" altLang="en-US" sz="1200" b="1" dirty="0">
                <a:solidFill>
                  <a:srgbClr val="007AC9"/>
                </a:solidFill>
                <a:latin typeface="Arial" panose="020B0604020202020204" pitchFamily="34" charset="0"/>
              </a:rPr>
              <a:t> cap</a:t>
            </a:r>
          </a:p>
        </p:txBody>
      </p:sp>
      <p:sp>
        <p:nvSpPr>
          <p:cNvPr id="26" name="Text Box 18">
            <a:extLst>
              <a:ext uri="{FF2B5EF4-FFF2-40B4-BE49-F238E27FC236}">
                <a16:creationId xmlns:a16="http://schemas.microsoft.com/office/drawing/2014/main" id="{EEF06B4F-5F6C-4FDC-AC8F-5C692236B3E6}"/>
              </a:ext>
            </a:extLst>
          </p:cNvPr>
          <p:cNvSpPr txBox="1">
            <a:spLocks noChangeArrowheads="1"/>
          </p:cNvSpPr>
          <p:nvPr/>
        </p:nvSpPr>
        <p:spPr bwMode="auto">
          <a:xfrm>
            <a:off x="48977" y="4966845"/>
            <a:ext cx="2016125"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1200" b="1" dirty="0">
                <a:solidFill>
                  <a:srgbClr val="007AC9"/>
                </a:solidFill>
                <a:latin typeface="Arial" panose="020B0604020202020204" pitchFamily="34" charset="0"/>
              </a:rPr>
              <a:t>Jelly ear</a:t>
            </a:r>
          </a:p>
        </p:txBody>
      </p:sp>
      <p:sp>
        <p:nvSpPr>
          <p:cNvPr id="27" name="Text Box 26">
            <a:extLst>
              <a:ext uri="{FF2B5EF4-FFF2-40B4-BE49-F238E27FC236}">
                <a16:creationId xmlns:a16="http://schemas.microsoft.com/office/drawing/2014/main" id="{0F078F4F-048C-4709-9EBE-2119A09B788B}"/>
              </a:ext>
            </a:extLst>
          </p:cNvPr>
          <p:cNvSpPr txBox="1">
            <a:spLocks noChangeArrowheads="1"/>
          </p:cNvSpPr>
          <p:nvPr/>
        </p:nvSpPr>
        <p:spPr bwMode="auto">
          <a:xfrm>
            <a:off x="2493168" y="4964232"/>
            <a:ext cx="18716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1200" b="1" dirty="0">
                <a:solidFill>
                  <a:srgbClr val="007AC9"/>
                </a:solidFill>
                <a:latin typeface="Arial" panose="020B0604020202020204" pitchFamily="34" charset="0"/>
              </a:rPr>
              <a:t>Birch polypore</a:t>
            </a:r>
          </a:p>
        </p:txBody>
      </p:sp>
      <p:sp>
        <p:nvSpPr>
          <p:cNvPr id="28" name="Text Box 25">
            <a:extLst>
              <a:ext uri="{FF2B5EF4-FFF2-40B4-BE49-F238E27FC236}">
                <a16:creationId xmlns:a16="http://schemas.microsoft.com/office/drawing/2014/main" id="{702D66EE-EDFA-4303-B17D-B1EABEECAAB1}"/>
              </a:ext>
            </a:extLst>
          </p:cNvPr>
          <p:cNvSpPr txBox="1">
            <a:spLocks noChangeArrowheads="1"/>
          </p:cNvSpPr>
          <p:nvPr/>
        </p:nvSpPr>
        <p:spPr bwMode="auto">
          <a:xfrm>
            <a:off x="4797379" y="4948907"/>
            <a:ext cx="1892570"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1200" b="1" dirty="0">
                <a:solidFill>
                  <a:srgbClr val="007AC9"/>
                </a:solidFill>
                <a:latin typeface="Arial" panose="020B0604020202020204" pitchFamily="34" charset="0"/>
              </a:rPr>
              <a:t>Hairy curtain crust</a:t>
            </a:r>
          </a:p>
        </p:txBody>
      </p:sp>
      <p:sp>
        <p:nvSpPr>
          <p:cNvPr id="29" name="Text Box 8">
            <a:extLst>
              <a:ext uri="{FF2B5EF4-FFF2-40B4-BE49-F238E27FC236}">
                <a16:creationId xmlns:a16="http://schemas.microsoft.com/office/drawing/2014/main" id="{6A18965D-49C9-4BC7-9AFD-440C40020D34}"/>
              </a:ext>
            </a:extLst>
          </p:cNvPr>
          <p:cNvSpPr txBox="1">
            <a:spLocks noChangeArrowheads="1"/>
          </p:cNvSpPr>
          <p:nvPr/>
        </p:nvSpPr>
        <p:spPr bwMode="auto">
          <a:xfrm>
            <a:off x="5019406" y="7456357"/>
            <a:ext cx="13429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1200" b="1" dirty="0" err="1">
                <a:solidFill>
                  <a:srgbClr val="007AC9"/>
                </a:solidFill>
                <a:latin typeface="Arial" panose="020B0604020202020204" pitchFamily="34" charset="0"/>
              </a:rPr>
              <a:t>Turkeytail</a:t>
            </a:r>
            <a:endParaRPr lang="en-GB" altLang="en-US" sz="1200" b="1" dirty="0">
              <a:solidFill>
                <a:srgbClr val="007AC9"/>
              </a:solidFill>
              <a:latin typeface="Arial" panose="020B0604020202020204" pitchFamily="34" charset="0"/>
            </a:endParaRPr>
          </a:p>
        </p:txBody>
      </p:sp>
      <p:sp>
        <p:nvSpPr>
          <p:cNvPr id="30" name="Text Box 59">
            <a:extLst>
              <a:ext uri="{FF2B5EF4-FFF2-40B4-BE49-F238E27FC236}">
                <a16:creationId xmlns:a16="http://schemas.microsoft.com/office/drawing/2014/main" id="{28E48320-6759-4CEB-9CD4-B76E97DE4E2B}"/>
              </a:ext>
            </a:extLst>
          </p:cNvPr>
          <p:cNvSpPr txBox="1">
            <a:spLocks noChangeArrowheads="1"/>
          </p:cNvSpPr>
          <p:nvPr/>
        </p:nvSpPr>
        <p:spPr bwMode="auto">
          <a:xfrm>
            <a:off x="120414" y="7456960"/>
            <a:ext cx="187325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7200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1200" b="1" dirty="0">
                <a:solidFill>
                  <a:srgbClr val="007AC9"/>
                </a:solidFill>
                <a:latin typeface="Arial" panose="020B0604020202020204" pitchFamily="34" charset="0"/>
              </a:rPr>
              <a:t>Green elf cup</a:t>
            </a:r>
          </a:p>
        </p:txBody>
      </p:sp>
      <p:sp>
        <p:nvSpPr>
          <p:cNvPr id="31" name="Text Box 26">
            <a:extLst>
              <a:ext uri="{FF2B5EF4-FFF2-40B4-BE49-F238E27FC236}">
                <a16:creationId xmlns:a16="http://schemas.microsoft.com/office/drawing/2014/main" id="{60E6041F-9DB0-41EB-AB7D-8E2CA86AE571}"/>
              </a:ext>
            </a:extLst>
          </p:cNvPr>
          <p:cNvSpPr txBox="1">
            <a:spLocks noChangeArrowheads="1"/>
          </p:cNvSpPr>
          <p:nvPr/>
        </p:nvSpPr>
        <p:spPr bwMode="auto">
          <a:xfrm>
            <a:off x="2304035" y="7478924"/>
            <a:ext cx="2265806"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1200" b="1" dirty="0">
                <a:solidFill>
                  <a:srgbClr val="007AC9"/>
                </a:solidFill>
                <a:latin typeface="Arial" panose="020B0604020202020204" pitchFamily="34" charset="0"/>
              </a:rPr>
              <a:t>Stags horn or </a:t>
            </a:r>
            <a:r>
              <a:rPr lang="en-GB" altLang="en-US" sz="1200" b="1" dirty="0" err="1">
                <a:solidFill>
                  <a:srgbClr val="007AC9"/>
                </a:solidFill>
                <a:latin typeface="Arial" panose="020B0604020202020204" pitchFamily="34" charset="0"/>
              </a:rPr>
              <a:t>candlesnuff</a:t>
            </a:r>
            <a:endParaRPr lang="en-GB" altLang="en-US" sz="1200" b="1" dirty="0">
              <a:solidFill>
                <a:srgbClr val="007AC9"/>
              </a:solidFill>
              <a:latin typeface="Arial" panose="020B0604020202020204" pitchFamily="34" charset="0"/>
            </a:endParaRPr>
          </a:p>
        </p:txBody>
      </p:sp>
      <p:sp>
        <p:nvSpPr>
          <p:cNvPr id="33" name="Text Box 22">
            <a:extLst>
              <a:ext uri="{FF2B5EF4-FFF2-40B4-BE49-F238E27FC236}">
                <a16:creationId xmlns:a16="http://schemas.microsoft.com/office/drawing/2014/main" id="{8745EA2A-BE3A-4796-B84E-8438951ACC2B}"/>
              </a:ext>
            </a:extLst>
          </p:cNvPr>
          <p:cNvSpPr txBox="1">
            <a:spLocks noChangeArrowheads="1"/>
          </p:cNvSpPr>
          <p:nvPr/>
        </p:nvSpPr>
        <p:spPr bwMode="auto">
          <a:xfrm>
            <a:off x="139918" y="4376057"/>
            <a:ext cx="2052638" cy="44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lnSpc>
                <a:spcPct val="110000"/>
              </a:lnSpc>
              <a:spcBef>
                <a:spcPct val="50000"/>
              </a:spcBef>
            </a:pPr>
            <a:r>
              <a:rPr lang="en-GB" altLang="en-US" sz="900" dirty="0">
                <a:solidFill>
                  <a:schemeClr val="tx1"/>
                </a:solidFill>
                <a:latin typeface="Arial" panose="020B0604020202020204" pitchFamily="34" charset="0"/>
              </a:rPr>
              <a:t>If you break these open they smell strongly of rubber. You will find these all over the wooded heathland trail.</a:t>
            </a:r>
          </a:p>
        </p:txBody>
      </p:sp>
      <p:sp>
        <p:nvSpPr>
          <p:cNvPr id="34" name="Text Box 17">
            <a:extLst>
              <a:ext uri="{FF2B5EF4-FFF2-40B4-BE49-F238E27FC236}">
                <a16:creationId xmlns:a16="http://schemas.microsoft.com/office/drawing/2014/main" id="{27DC424B-141F-4599-9863-40999DDD31C2}"/>
              </a:ext>
            </a:extLst>
          </p:cNvPr>
          <p:cNvSpPr txBox="1">
            <a:spLocks noChangeArrowheads="1"/>
          </p:cNvSpPr>
          <p:nvPr/>
        </p:nvSpPr>
        <p:spPr bwMode="auto">
          <a:xfrm>
            <a:off x="2385726" y="4390687"/>
            <a:ext cx="20526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900" dirty="0">
                <a:solidFill>
                  <a:schemeClr val="tx1"/>
                </a:solidFill>
                <a:latin typeface="Arial" panose="020B0604020202020204" pitchFamily="34" charset="0"/>
              </a:rPr>
              <a:t>This starts of as a jelly-filled ball known as a witches’ egg! Use your nose to find these.</a:t>
            </a:r>
          </a:p>
        </p:txBody>
      </p:sp>
      <p:sp>
        <p:nvSpPr>
          <p:cNvPr id="35" name="Text Box 11">
            <a:extLst>
              <a:ext uri="{FF2B5EF4-FFF2-40B4-BE49-F238E27FC236}">
                <a16:creationId xmlns:a16="http://schemas.microsoft.com/office/drawing/2014/main" id="{0E215F7E-93A9-4AB9-9BB8-B9ECC2B72E6B}"/>
              </a:ext>
            </a:extLst>
          </p:cNvPr>
          <p:cNvSpPr txBox="1">
            <a:spLocks noChangeArrowheads="1"/>
          </p:cNvSpPr>
          <p:nvPr/>
        </p:nvSpPr>
        <p:spPr bwMode="auto">
          <a:xfrm>
            <a:off x="4689190" y="4392959"/>
            <a:ext cx="20542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900" dirty="0">
                <a:solidFill>
                  <a:schemeClr val="tx1"/>
                </a:solidFill>
                <a:latin typeface="Arial" panose="020B0604020202020204" pitchFamily="34" charset="0"/>
              </a:rPr>
              <a:t>Look amongst the cones on the woodland floor to find these small fungi.</a:t>
            </a:r>
          </a:p>
        </p:txBody>
      </p:sp>
      <p:sp>
        <p:nvSpPr>
          <p:cNvPr id="36" name="Text Box 19">
            <a:extLst>
              <a:ext uri="{FF2B5EF4-FFF2-40B4-BE49-F238E27FC236}">
                <a16:creationId xmlns:a16="http://schemas.microsoft.com/office/drawing/2014/main" id="{5FC0F39F-78DA-456B-8020-3722CA6CF821}"/>
              </a:ext>
            </a:extLst>
          </p:cNvPr>
          <p:cNvSpPr txBox="1">
            <a:spLocks noChangeArrowheads="1"/>
          </p:cNvSpPr>
          <p:nvPr/>
        </p:nvSpPr>
        <p:spPr bwMode="auto">
          <a:xfrm>
            <a:off x="120414" y="6841701"/>
            <a:ext cx="2052637" cy="44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lnSpc>
                <a:spcPct val="110000"/>
              </a:lnSpc>
              <a:spcBef>
                <a:spcPct val="50000"/>
              </a:spcBef>
            </a:pPr>
            <a:r>
              <a:rPr lang="en-GB" altLang="en-US" sz="900" dirty="0">
                <a:solidFill>
                  <a:schemeClr val="tx1"/>
                </a:solidFill>
                <a:latin typeface="Arial" panose="020B0604020202020204" pitchFamily="34" charset="0"/>
              </a:rPr>
              <a:t>These jelly-like fungi really do look like ears! Grows on old or dead elder.  Used in Chinese cooking!</a:t>
            </a:r>
          </a:p>
        </p:txBody>
      </p:sp>
      <p:sp>
        <p:nvSpPr>
          <p:cNvPr id="37" name="Text Box 9">
            <a:extLst>
              <a:ext uri="{FF2B5EF4-FFF2-40B4-BE49-F238E27FC236}">
                <a16:creationId xmlns:a16="http://schemas.microsoft.com/office/drawing/2014/main" id="{E749984A-212C-420E-AF54-E771B814215C}"/>
              </a:ext>
            </a:extLst>
          </p:cNvPr>
          <p:cNvSpPr txBox="1">
            <a:spLocks noChangeArrowheads="1"/>
          </p:cNvSpPr>
          <p:nvPr/>
        </p:nvSpPr>
        <p:spPr bwMode="auto">
          <a:xfrm>
            <a:off x="4651249" y="9163416"/>
            <a:ext cx="205263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900" dirty="0">
                <a:solidFill>
                  <a:schemeClr val="tx1"/>
                </a:solidFill>
                <a:latin typeface="Arial" panose="020B0604020202020204" pitchFamily="34" charset="0"/>
              </a:rPr>
              <a:t>A multicoloured bracket fungi that grows on tree stumps. Potential for use in cancer treatment is being researched.</a:t>
            </a:r>
          </a:p>
        </p:txBody>
      </p:sp>
      <p:sp>
        <p:nvSpPr>
          <p:cNvPr id="38" name="Text Box 27">
            <a:extLst>
              <a:ext uri="{FF2B5EF4-FFF2-40B4-BE49-F238E27FC236}">
                <a16:creationId xmlns:a16="http://schemas.microsoft.com/office/drawing/2014/main" id="{EF8B3FE7-A069-4BDB-BF35-32F39C427519}"/>
              </a:ext>
            </a:extLst>
          </p:cNvPr>
          <p:cNvSpPr txBox="1">
            <a:spLocks noChangeArrowheads="1"/>
          </p:cNvSpPr>
          <p:nvPr/>
        </p:nvSpPr>
        <p:spPr bwMode="auto">
          <a:xfrm>
            <a:off x="2475307" y="6862984"/>
            <a:ext cx="2052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lnSpc>
                <a:spcPct val="110000"/>
              </a:lnSpc>
              <a:spcBef>
                <a:spcPct val="50000"/>
              </a:spcBef>
            </a:pPr>
            <a:r>
              <a:rPr lang="en-GB" altLang="en-US" sz="900" dirty="0">
                <a:solidFill>
                  <a:schemeClr val="tx1"/>
                </a:solidFill>
                <a:latin typeface="Arial" panose="020B0604020202020204" pitchFamily="34" charset="0"/>
              </a:rPr>
              <a:t>Also known as </a:t>
            </a:r>
            <a:r>
              <a:rPr lang="en-GB" altLang="en-US" sz="900" dirty="0" err="1">
                <a:solidFill>
                  <a:schemeClr val="tx1"/>
                </a:solidFill>
                <a:latin typeface="Arial" panose="020B0604020202020204" pitchFamily="34" charset="0"/>
              </a:rPr>
              <a:t>razorstrop</a:t>
            </a:r>
            <a:r>
              <a:rPr lang="en-GB" altLang="en-US" sz="900" dirty="0">
                <a:solidFill>
                  <a:schemeClr val="tx1"/>
                </a:solidFill>
                <a:latin typeface="Arial" panose="020B0604020202020204" pitchFamily="34" charset="0"/>
              </a:rPr>
              <a:t> fungus  - it was used to sharpen razor blades! Look on birch trees.</a:t>
            </a:r>
          </a:p>
        </p:txBody>
      </p:sp>
      <p:sp>
        <p:nvSpPr>
          <p:cNvPr id="39" name="Rectangle 50">
            <a:extLst>
              <a:ext uri="{FF2B5EF4-FFF2-40B4-BE49-F238E27FC236}">
                <a16:creationId xmlns:a16="http://schemas.microsoft.com/office/drawing/2014/main" id="{26979A5D-898E-4296-B46D-220A2E07850D}"/>
              </a:ext>
            </a:extLst>
          </p:cNvPr>
          <p:cNvSpPr>
            <a:spLocks noChangeArrowheads="1"/>
          </p:cNvSpPr>
          <p:nvPr/>
        </p:nvSpPr>
        <p:spPr bwMode="auto">
          <a:xfrm>
            <a:off x="4647860" y="6829639"/>
            <a:ext cx="21955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r>
              <a:rPr lang="en-GB" altLang="en-US" sz="900" dirty="0">
                <a:solidFill>
                  <a:schemeClr val="tx1"/>
                </a:solidFill>
                <a:latin typeface="Arial" panose="020B0604020202020204" pitchFamily="34" charset="0"/>
              </a:rPr>
              <a:t>This fungus forms tough, leathery brackets.  The margins are wavy and lobed and the surface hairy.</a:t>
            </a:r>
          </a:p>
        </p:txBody>
      </p:sp>
      <p:sp>
        <p:nvSpPr>
          <p:cNvPr id="40" name="Text Box 60">
            <a:extLst>
              <a:ext uri="{FF2B5EF4-FFF2-40B4-BE49-F238E27FC236}">
                <a16:creationId xmlns:a16="http://schemas.microsoft.com/office/drawing/2014/main" id="{8BA1F332-E403-47CD-A761-C6A79444BC9B}"/>
              </a:ext>
            </a:extLst>
          </p:cNvPr>
          <p:cNvSpPr txBox="1">
            <a:spLocks noChangeArrowheads="1"/>
          </p:cNvSpPr>
          <p:nvPr/>
        </p:nvSpPr>
        <p:spPr bwMode="auto">
          <a:xfrm>
            <a:off x="154113" y="9109549"/>
            <a:ext cx="20024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900" dirty="0">
                <a:solidFill>
                  <a:schemeClr val="tx1"/>
                </a:solidFill>
                <a:latin typeface="Arial" panose="020B0604020202020204" pitchFamily="34" charset="0"/>
              </a:rPr>
              <a:t>The cups themselves are tiny but the fungus stains whole sections of wood green. Look on the ground for dead branches.</a:t>
            </a:r>
          </a:p>
        </p:txBody>
      </p:sp>
      <p:sp>
        <p:nvSpPr>
          <p:cNvPr id="41" name="Text Box 27">
            <a:extLst>
              <a:ext uri="{FF2B5EF4-FFF2-40B4-BE49-F238E27FC236}">
                <a16:creationId xmlns:a16="http://schemas.microsoft.com/office/drawing/2014/main" id="{D2A75086-5454-4452-86B6-BC4ACD6DB966}"/>
              </a:ext>
            </a:extLst>
          </p:cNvPr>
          <p:cNvSpPr txBox="1">
            <a:spLocks noChangeArrowheads="1"/>
          </p:cNvSpPr>
          <p:nvPr/>
        </p:nvSpPr>
        <p:spPr bwMode="auto">
          <a:xfrm>
            <a:off x="2408972" y="9241807"/>
            <a:ext cx="20526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lnSpc>
                <a:spcPct val="110000"/>
              </a:lnSpc>
              <a:spcBef>
                <a:spcPct val="50000"/>
              </a:spcBef>
            </a:pPr>
            <a:r>
              <a:rPr lang="en-GB" altLang="en-US" sz="900" dirty="0">
                <a:solidFill>
                  <a:schemeClr val="tx1"/>
                </a:solidFill>
                <a:latin typeface="Arial" panose="020B0604020202020204" pitchFamily="34" charset="0"/>
              </a:rPr>
              <a:t>This one grows on dead wood so look out on any tree stumps you spot.</a:t>
            </a:r>
          </a:p>
        </p:txBody>
      </p:sp>
    </p:spTree>
    <p:extLst>
      <p:ext uri="{BB962C8B-B14F-4D97-AF65-F5344CB8AC3E}">
        <p14:creationId xmlns:p14="http://schemas.microsoft.com/office/powerpoint/2010/main" val="3014865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1">
            <a:extLst>
              <a:ext uri="{FF2B5EF4-FFF2-40B4-BE49-F238E27FC236}">
                <a16:creationId xmlns:a16="http://schemas.microsoft.com/office/drawing/2014/main" id="{6F4931DB-B43C-4F2F-B254-4CAA6196E02E}"/>
              </a:ext>
            </a:extLst>
          </p:cNvPr>
          <p:cNvSpPr>
            <a:spLocks noChangeShapeType="1"/>
          </p:cNvSpPr>
          <p:nvPr/>
        </p:nvSpPr>
        <p:spPr bwMode="auto">
          <a:xfrm>
            <a:off x="0" y="2480374"/>
            <a:ext cx="6858000" cy="0"/>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GB" dirty="0"/>
          </a:p>
        </p:txBody>
      </p:sp>
      <p:sp>
        <p:nvSpPr>
          <p:cNvPr id="7" name="Line 21">
            <a:extLst>
              <a:ext uri="{FF2B5EF4-FFF2-40B4-BE49-F238E27FC236}">
                <a16:creationId xmlns:a16="http://schemas.microsoft.com/office/drawing/2014/main" id="{46468C65-C470-46A7-BE48-AEAA99E304D7}"/>
              </a:ext>
            </a:extLst>
          </p:cNvPr>
          <p:cNvSpPr>
            <a:spLocks noChangeShapeType="1"/>
          </p:cNvSpPr>
          <p:nvPr/>
        </p:nvSpPr>
        <p:spPr bwMode="auto">
          <a:xfrm>
            <a:off x="0" y="4953000"/>
            <a:ext cx="6858000" cy="0"/>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GB" dirty="0"/>
          </a:p>
        </p:txBody>
      </p:sp>
      <p:sp>
        <p:nvSpPr>
          <p:cNvPr id="8" name="Line 21">
            <a:extLst>
              <a:ext uri="{FF2B5EF4-FFF2-40B4-BE49-F238E27FC236}">
                <a16:creationId xmlns:a16="http://schemas.microsoft.com/office/drawing/2014/main" id="{BF1A5807-C70F-4846-A82C-9EF74162EE82}"/>
              </a:ext>
            </a:extLst>
          </p:cNvPr>
          <p:cNvSpPr>
            <a:spLocks noChangeShapeType="1"/>
          </p:cNvSpPr>
          <p:nvPr/>
        </p:nvSpPr>
        <p:spPr bwMode="auto">
          <a:xfrm>
            <a:off x="0" y="7436422"/>
            <a:ext cx="6858000" cy="0"/>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GB" dirty="0"/>
          </a:p>
        </p:txBody>
      </p:sp>
      <p:sp>
        <p:nvSpPr>
          <p:cNvPr id="9" name="Line 22">
            <a:extLst>
              <a:ext uri="{FF2B5EF4-FFF2-40B4-BE49-F238E27FC236}">
                <a16:creationId xmlns:a16="http://schemas.microsoft.com/office/drawing/2014/main" id="{2BA24C48-7CFD-4A2E-ACAE-29A0E253A96F}"/>
              </a:ext>
            </a:extLst>
          </p:cNvPr>
          <p:cNvSpPr>
            <a:spLocks noChangeShapeType="1"/>
          </p:cNvSpPr>
          <p:nvPr/>
        </p:nvSpPr>
        <p:spPr bwMode="auto">
          <a:xfrm>
            <a:off x="2276475" y="0"/>
            <a:ext cx="0" cy="9906000"/>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GB"/>
          </a:p>
        </p:txBody>
      </p:sp>
      <p:sp>
        <p:nvSpPr>
          <p:cNvPr id="10" name="Line 22">
            <a:extLst>
              <a:ext uri="{FF2B5EF4-FFF2-40B4-BE49-F238E27FC236}">
                <a16:creationId xmlns:a16="http://schemas.microsoft.com/office/drawing/2014/main" id="{8FDAF76D-CC84-4A1B-8C23-34271AD102C9}"/>
              </a:ext>
            </a:extLst>
          </p:cNvPr>
          <p:cNvSpPr>
            <a:spLocks noChangeShapeType="1"/>
          </p:cNvSpPr>
          <p:nvPr/>
        </p:nvSpPr>
        <p:spPr bwMode="auto">
          <a:xfrm>
            <a:off x="4586859" y="0"/>
            <a:ext cx="0" cy="9906000"/>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GB"/>
          </a:p>
        </p:txBody>
      </p:sp>
      <p:pic>
        <p:nvPicPr>
          <p:cNvPr id="11" name="Picture 35">
            <a:extLst>
              <a:ext uri="{FF2B5EF4-FFF2-40B4-BE49-F238E27FC236}">
                <a16:creationId xmlns:a16="http://schemas.microsoft.com/office/drawing/2014/main" id="{34A6A669-5A32-4D91-90D6-B38150840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100" y="390305"/>
            <a:ext cx="1126773" cy="140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P1070158.JPG">
            <a:extLst>
              <a:ext uri="{FF2B5EF4-FFF2-40B4-BE49-F238E27FC236}">
                <a16:creationId xmlns:a16="http://schemas.microsoft.com/office/drawing/2014/main" id="{CFC33BBB-FA40-40B1-BE35-086AE0939F47}"/>
              </a:ext>
            </a:extLst>
          </p:cNvPr>
          <p:cNvPicPr>
            <a:picLocks noChangeAspect="1"/>
          </p:cNvPicPr>
          <p:nvPr/>
        </p:nvPicPr>
        <p:blipFill>
          <a:blip r:embed="rId3" cstate="print"/>
          <a:srcRect t="9872" r="2631"/>
          <a:stretch>
            <a:fillRect/>
          </a:stretch>
        </p:blipFill>
        <p:spPr>
          <a:xfrm>
            <a:off x="5027757" y="2790381"/>
            <a:ext cx="1258362" cy="1552434"/>
          </a:xfrm>
          <a:prstGeom prst="roundRect">
            <a:avLst/>
          </a:prstGeom>
        </p:spPr>
      </p:pic>
      <p:pic>
        <p:nvPicPr>
          <p:cNvPr id="13" name="il_fi" descr="http://thefoodieshandbook.co.uk/images/Brown%20Roll-Rim.jpg">
            <a:extLst>
              <a:ext uri="{FF2B5EF4-FFF2-40B4-BE49-F238E27FC236}">
                <a16:creationId xmlns:a16="http://schemas.microsoft.com/office/drawing/2014/main" id="{9E88CFE2-7B86-4D8E-AF59-DA96DFB80185}"/>
              </a:ext>
            </a:extLst>
          </p:cNvPr>
          <p:cNvPicPr/>
          <p:nvPr/>
        </p:nvPicPr>
        <p:blipFill>
          <a:blip r:embed="rId4" cstate="print"/>
          <a:srcRect l="1743"/>
          <a:stretch>
            <a:fillRect/>
          </a:stretch>
        </p:blipFill>
        <p:spPr bwMode="auto">
          <a:xfrm>
            <a:off x="2882078" y="402742"/>
            <a:ext cx="1145436" cy="1513863"/>
          </a:xfrm>
          <a:prstGeom prst="roundRect">
            <a:avLst/>
          </a:prstGeom>
          <a:noFill/>
          <a:ln w="9525">
            <a:noFill/>
            <a:miter lim="800000"/>
            <a:headEnd/>
            <a:tailEnd/>
          </a:ln>
        </p:spPr>
      </p:pic>
      <p:pic>
        <p:nvPicPr>
          <p:cNvPr id="14" name="Picture Placeholder 4" descr="tawny-grisette_1747374i.jpg">
            <a:extLst>
              <a:ext uri="{FF2B5EF4-FFF2-40B4-BE49-F238E27FC236}">
                <a16:creationId xmlns:a16="http://schemas.microsoft.com/office/drawing/2014/main" id="{B99FBEDF-2C4B-44DC-96A5-FC8B2DAC76DA}"/>
              </a:ext>
            </a:extLst>
          </p:cNvPr>
          <p:cNvPicPr>
            <a:picLocks/>
          </p:cNvPicPr>
          <p:nvPr/>
        </p:nvPicPr>
        <p:blipFill>
          <a:blip r:embed="rId5" cstate="print"/>
          <a:srcRect l="7984" t="13002" r="40244" b="5989"/>
          <a:stretch>
            <a:fillRect/>
          </a:stretch>
        </p:blipFill>
        <p:spPr>
          <a:xfrm>
            <a:off x="485032" y="5228215"/>
            <a:ext cx="1265638" cy="1418264"/>
          </a:xfrm>
          <a:prstGeom prst="roundRect">
            <a:avLst/>
          </a:prstGeom>
        </p:spPr>
      </p:pic>
      <p:pic>
        <p:nvPicPr>
          <p:cNvPr id="15" name="Picture 38">
            <a:extLst>
              <a:ext uri="{FF2B5EF4-FFF2-40B4-BE49-F238E27FC236}">
                <a16:creationId xmlns:a16="http://schemas.microsoft.com/office/drawing/2014/main" id="{65E92C79-EA26-4766-A78C-C532CA607D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537" y="402742"/>
            <a:ext cx="1218635" cy="154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1" descr="Mycena vitilis">
            <a:extLst>
              <a:ext uri="{FF2B5EF4-FFF2-40B4-BE49-F238E27FC236}">
                <a16:creationId xmlns:a16="http://schemas.microsoft.com/office/drawing/2014/main" id="{27A0239B-BE1A-4862-9884-10670D063C6A}"/>
              </a:ext>
            </a:extLst>
          </p:cNvPr>
          <p:cNvPicPr>
            <a:picLocks noChangeAspect="1" noChangeArrowheads="1"/>
          </p:cNvPicPr>
          <p:nvPr/>
        </p:nvPicPr>
        <p:blipFill>
          <a:blip r:embed="rId7" cstate="print"/>
          <a:srcRect l="24502" t="14607" r="5174" b="22935"/>
          <a:stretch>
            <a:fillRect/>
          </a:stretch>
        </p:blipFill>
        <p:spPr bwMode="auto">
          <a:xfrm>
            <a:off x="2755717" y="2828994"/>
            <a:ext cx="1245731" cy="1475208"/>
          </a:xfrm>
          <a:prstGeom prst="roundRect">
            <a:avLst/>
          </a:prstGeom>
          <a:noFill/>
        </p:spPr>
      </p:pic>
      <p:pic>
        <p:nvPicPr>
          <p:cNvPr id="17" name="Picture 40">
            <a:extLst>
              <a:ext uri="{FF2B5EF4-FFF2-40B4-BE49-F238E27FC236}">
                <a16:creationId xmlns:a16="http://schemas.microsoft.com/office/drawing/2014/main" id="{780DAD46-FA2B-4929-A3C8-787F6F6219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596" y="2806811"/>
            <a:ext cx="1265639" cy="159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Placeholder 4" descr="imagesCAMBRTDU.jpg">
            <a:extLst>
              <a:ext uri="{FF2B5EF4-FFF2-40B4-BE49-F238E27FC236}">
                <a16:creationId xmlns:a16="http://schemas.microsoft.com/office/drawing/2014/main" id="{61B8545D-8643-49CA-9042-AFD43EF3B92E}"/>
              </a:ext>
            </a:extLst>
          </p:cNvPr>
          <p:cNvPicPr>
            <a:picLocks/>
          </p:cNvPicPr>
          <p:nvPr/>
        </p:nvPicPr>
        <p:blipFill>
          <a:blip r:embed="rId9" cstate="print"/>
          <a:srcRect l="20930" r="13792"/>
          <a:stretch>
            <a:fillRect/>
          </a:stretch>
        </p:blipFill>
        <p:spPr>
          <a:xfrm>
            <a:off x="2778779" y="5228133"/>
            <a:ext cx="1245725" cy="1475203"/>
          </a:xfrm>
          <a:prstGeom prst="roundRect">
            <a:avLst/>
          </a:prstGeom>
        </p:spPr>
      </p:pic>
      <p:pic>
        <p:nvPicPr>
          <p:cNvPr id="19" name="il_fi" descr="http://www.leifgoodwin.co.uk/Fungi/0_Frame%2023%20Clitocybe%20nebularis.jpg">
            <a:extLst>
              <a:ext uri="{FF2B5EF4-FFF2-40B4-BE49-F238E27FC236}">
                <a16:creationId xmlns:a16="http://schemas.microsoft.com/office/drawing/2014/main" id="{DE90E22A-BB6F-4281-8FA0-D0D5E8287100}"/>
              </a:ext>
            </a:extLst>
          </p:cNvPr>
          <p:cNvPicPr/>
          <p:nvPr/>
        </p:nvPicPr>
        <p:blipFill>
          <a:blip r:embed="rId10" cstate="print"/>
          <a:srcRect l="47255" r="5014"/>
          <a:stretch>
            <a:fillRect/>
          </a:stretch>
        </p:blipFill>
        <p:spPr bwMode="auto">
          <a:xfrm>
            <a:off x="592536" y="7737639"/>
            <a:ext cx="1217420" cy="1485497"/>
          </a:xfrm>
          <a:prstGeom prst="roundRect">
            <a:avLst/>
          </a:prstGeom>
          <a:noFill/>
          <a:ln w="9525">
            <a:noFill/>
            <a:miter lim="800000"/>
            <a:headEnd/>
            <a:tailEnd/>
          </a:ln>
        </p:spPr>
      </p:pic>
      <p:pic>
        <p:nvPicPr>
          <p:cNvPr id="20" name="il_fi" descr="http://za.ispot.org.uk/sites/default/files/images/3/92628743c0bb69ce9e622a1b4a760bca.mid.jpg">
            <a:extLst>
              <a:ext uri="{FF2B5EF4-FFF2-40B4-BE49-F238E27FC236}">
                <a16:creationId xmlns:a16="http://schemas.microsoft.com/office/drawing/2014/main" id="{6CCE3EBB-6248-45BF-AA14-40684627C7E6}"/>
              </a:ext>
            </a:extLst>
          </p:cNvPr>
          <p:cNvPicPr>
            <a:picLocks/>
          </p:cNvPicPr>
          <p:nvPr/>
        </p:nvPicPr>
        <p:blipFill>
          <a:blip r:embed="rId11" cstate="print"/>
          <a:srcRect l="22254" r="7984" b="-23"/>
          <a:stretch>
            <a:fillRect/>
          </a:stretch>
        </p:blipFill>
        <p:spPr bwMode="auto">
          <a:xfrm>
            <a:off x="5134602" y="7723600"/>
            <a:ext cx="1187727" cy="1456929"/>
          </a:xfrm>
          <a:prstGeom prst="roundRect">
            <a:avLst/>
          </a:prstGeom>
          <a:noFill/>
          <a:ln w="9525">
            <a:noFill/>
            <a:miter lim="800000"/>
            <a:headEnd/>
            <a:tailEnd/>
          </a:ln>
        </p:spPr>
      </p:pic>
      <p:pic>
        <p:nvPicPr>
          <p:cNvPr id="21" name="Picture 20" descr="The blusher 2013 AA.JPG">
            <a:extLst>
              <a:ext uri="{FF2B5EF4-FFF2-40B4-BE49-F238E27FC236}">
                <a16:creationId xmlns:a16="http://schemas.microsoft.com/office/drawing/2014/main" id="{DEF51657-4055-4F70-91BC-39DE7DD9BACF}"/>
              </a:ext>
            </a:extLst>
          </p:cNvPr>
          <p:cNvPicPr>
            <a:picLocks noChangeAspect="1"/>
          </p:cNvPicPr>
          <p:nvPr/>
        </p:nvPicPr>
        <p:blipFill>
          <a:blip r:embed="rId12" cstate="print"/>
          <a:srcRect b="14286"/>
          <a:stretch>
            <a:fillRect/>
          </a:stretch>
        </p:blipFill>
        <p:spPr>
          <a:xfrm>
            <a:off x="5101100" y="5261513"/>
            <a:ext cx="1305322" cy="1491796"/>
          </a:xfrm>
          <a:prstGeom prst="roundRect">
            <a:avLst/>
          </a:prstGeom>
        </p:spPr>
      </p:pic>
      <p:pic>
        <p:nvPicPr>
          <p:cNvPr id="22" name="Picture Placeholder 4" descr="the deceiver 3.JPG">
            <a:extLst>
              <a:ext uri="{FF2B5EF4-FFF2-40B4-BE49-F238E27FC236}">
                <a16:creationId xmlns:a16="http://schemas.microsoft.com/office/drawing/2014/main" id="{E5917734-571A-4003-9325-D8F32815A66E}"/>
              </a:ext>
            </a:extLst>
          </p:cNvPr>
          <p:cNvPicPr>
            <a:picLocks/>
          </p:cNvPicPr>
          <p:nvPr/>
        </p:nvPicPr>
        <p:blipFill>
          <a:blip r:embed="rId13" cstate="print"/>
          <a:srcRect l="15774" t="10245" r="32669" b="13172"/>
          <a:stretch>
            <a:fillRect/>
          </a:stretch>
        </p:blipFill>
        <p:spPr>
          <a:xfrm>
            <a:off x="2809769" y="7723600"/>
            <a:ext cx="1260618" cy="1456924"/>
          </a:xfrm>
          <a:prstGeom prst="roundRect">
            <a:avLst/>
          </a:prstGeom>
        </p:spPr>
      </p:pic>
      <p:sp>
        <p:nvSpPr>
          <p:cNvPr id="23" name="Text Box 11">
            <a:extLst>
              <a:ext uri="{FF2B5EF4-FFF2-40B4-BE49-F238E27FC236}">
                <a16:creationId xmlns:a16="http://schemas.microsoft.com/office/drawing/2014/main" id="{BD794D15-87EB-403F-B015-0C8E1CBE20B6}"/>
              </a:ext>
            </a:extLst>
          </p:cNvPr>
          <p:cNvSpPr txBox="1">
            <a:spLocks noChangeArrowheads="1"/>
          </p:cNvSpPr>
          <p:nvPr/>
        </p:nvSpPr>
        <p:spPr bwMode="auto">
          <a:xfrm>
            <a:off x="4581525" y="111125"/>
            <a:ext cx="2160588"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1200" b="1" dirty="0">
                <a:solidFill>
                  <a:srgbClr val="007AC9"/>
                </a:solidFill>
                <a:latin typeface="Arial" panose="020B0604020202020204" pitchFamily="34" charset="0"/>
              </a:rPr>
              <a:t>Amethyst deceiver</a:t>
            </a:r>
          </a:p>
        </p:txBody>
      </p:sp>
      <p:sp>
        <p:nvSpPr>
          <p:cNvPr id="24" name="Text Box 18">
            <a:extLst>
              <a:ext uri="{FF2B5EF4-FFF2-40B4-BE49-F238E27FC236}">
                <a16:creationId xmlns:a16="http://schemas.microsoft.com/office/drawing/2014/main" id="{1715A19B-DD77-4EDF-ADF0-F0A274D493AB}"/>
              </a:ext>
            </a:extLst>
          </p:cNvPr>
          <p:cNvSpPr txBox="1">
            <a:spLocks noChangeArrowheads="1"/>
          </p:cNvSpPr>
          <p:nvPr/>
        </p:nvSpPr>
        <p:spPr bwMode="auto">
          <a:xfrm>
            <a:off x="4592194" y="2527631"/>
            <a:ext cx="2016125"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1200" b="1" dirty="0">
                <a:solidFill>
                  <a:srgbClr val="007AC9"/>
                </a:solidFill>
                <a:latin typeface="Arial" panose="020B0604020202020204" pitchFamily="34" charset="0"/>
              </a:rPr>
              <a:t>False death cap</a:t>
            </a:r>
          </a:p>
        </p:txBody>
      </p:sp>
      <p:sp>
        <p:nvSpPr>
          <p:cNvPr id="25" name="Text Box 22">
            <a:extLst>
              <a:ext uri="{FF2B5EF4-FFF2-40B4-BE49-F238E27FC236}">
                <a16:creationId xmlns:a16="http://schemas.microsoft.com/office/drawing/2014/main" id="{D01ACB2E-9F7D-4E2D-9619-92B69F6C34F7}"/>
              </a:ext>
            </a:extLst>
          </p:cNvPr>
          <p:cNvSpPr txBox="1">
            <a:spLocks noChangeArrowheads="1"/>
          </p:cNvSpPr>
          <p:nvPr/>
        </p:nvSpPr>
        <p:spPr bwMode="auto">
          <a:xfrm>
            <a:off x="2620421" y="139018"/>
            <a:ext cx="16906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1200" b="1" dirty="0">
                <a:solidFill>
                  <a:srgbClr val="007AC9"/>
                </a:solidFill>
                <a:latin typeface="Arial" panose="020B0604020202020204" pitchFamily="34" charset="0"/>
              </a:rPr>
              <a:t>Brown </a:t>
            </a:r>
            <a:r>
              <a:rPr lang="en-GB" altLang="en-US" sz="1200" b="1" dirty="0" err="1">
                <a:solidFill>
                  <a:srgbClr val="007AC9"/>
                </a:solidFill>
                <a:latin typeface="Arial" panose="020B0604020202020204" pitchFamily="34" charset="0"/>
              </a:rPr>
              <a:t>rollrim</a:t>
            </a:r>
            <a:endParaRPr lang="en-GB" altLang="en-US" sz="1200" b="1" dirty="0">
              <a:solidFill>
                <a:srgbClr val="007AC9"/>
              </a:solidFill>
              <a:latin typeface="Arial" panose="020B0604020202020204" pitchFamily="34" charset="0"/>
            </a:endParaRPr>
          </a:p>
        </p:txBody>
      </p:sp>
      <p:sp>
        <p:nvSpPr>
          <p:cNvPr id="26" name="Text Box 26">
            <a:extLst>
              <a:ext uri="{FF2B5EF4-FFF2-40B4-BE49-F238E27FC236}">
                <a16:creationId xmlns:a16="http://schemas.microsoft.com/office/drawing/2014/main" id="{0DE50EA5-F8C0-4FCE-A61B-CBFC0D36F138}"/>
              </a:ext>
            </a:extLst>
          </p:cNvPr>
          <p:cNvSpPr txBox="1">
            <a:spLocks noChangeArrowheads="1"/>
          </p:cNvSpPr>
          <p:nvPr/>
        </p:nvSpPr>
        <p:spPr bwMode="auto">
          <a:xfrm>
            <a:off x="124585" y="4948953"/>
            <a:ext cx="18716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1200" b="1" dirty="0">
                <a:solidFill>
                  <a:srgbClr val="007AC9"/>
                </a:solidFill>
                <a:latin typeface="Arial" panose="020B0604020202020204" pitchFamily="34" charset="0"/>
              </a:rPr>
              <a:t>Tawny Grisette</a:t>
            </a:r>
          </a:p>
        </p:txBody>
      </p:sp>
      <p:sp>
        <p:nvSpPr>
          <p:cNvPr id="27" name="Text Box 70">
            <a:extLst>
              <a:ext uri="{FF2B5EF4-FFF2-40B4-BE49-F238E27FC236}">
                <a16:creationId xmlns:a16="http://schemas.microsoft.com/office/drawing/2014/main" id="{18961D47-2DE6-4FB9-9375-F4EC7A19CECE}"/>
              </a:ext>
            </a:extLst>
          </p:cNvPr>
          <p:cNvSpPr txBox="1">
            <a:spLocks noChangeArrowheads="1"/>
          </p:cNvSpPr>
          <p:nvPr/>
        </p:nvSpPr>
        <p:spPr bwMode="auto">
          <a:xfrm>
            <a:off x="139700" y="158382"/>
            <a:ext cx="19970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1200" b="1" dirty="0">
                <a:solidFill>
                  <a:srgbClr val="007AC9"/>
                </a:solidFill>
                <a:latin typeface="Arial" panose="020B0604020202020204" pitchFamily="34" charset="0"/>
              </a:rPr>
              <a:t>Sulphur tuft</a:t>
            </a:r>
          </a:p>
        </p:txBody>
      </p:sp>
      <p:sp>
        <p:nvSpPr>
          <p:cNvPr id="28" name="Text Box 28">
            <a:extLst>
              <a:ext uri="{FF2B5EF4-FFF2-40B4-BE49-F238E27FC236}">
                <a16:creationId xmlns:a16="http://schemas.microsoft.com/office/drawing/2014/main" id="{9E2F63F1-7608-471F-B785-C8E75079434B}"/>
              </a:ext>
            </a:extLst>
          </p:cNvPr>
          <p:cNvSpPr txBox="1">
            <a:spLocks noChangeArrowheads="1"/>
          </p:cNvSpPr>
          <p:nvPr/>
        </p:nvSpPr>
        <p:spPr bwMode="auto">
          <a:xfrm>
            <a:off x="2490502" y="2563114"/>
            <a:ext cx="1727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1200" b="1" dirty="0">
                <a:solidFill>
                  <a:srgbClr val="007AC9"/>
                </a:solidFill>
                <a:latin typeface="Arial" panose="020B0604020202020204" pitchFamily="34" charset="0"/>
              </a:rPr>
              <a:t>Snapping bonnet </a:t>
            </a:r>
          </a:p>
        </p:txBody>
      </p:sp>
      <p:sp>
        <p:nvSpPr>
          <p:cNvPr id="29" name="Text Box 68">
            <a:extLst>
              <a:ext uri="{FF2B5EF4-FFF2-40B4-BE49-F238E27FC236}">
                <a16:creationId xmlns:a16="http://schemas.microsoft.com/office/drawing/2014/main" id="{C7C2A90C-FF45-4C44-876B-42B0D3D31AF7}"/>
              </a:ext>
            </a:extLst>
          </p:cNvPr>
          <p:cNvSpPr txBox="1">
            <a:spLocks noChangeArrowheads="1"/>
          </p:cNvSpPr>
          <p:nvPr/>
        </p:nvSpPr>
        <p:spPr bwMode="auto">
          <a:xfrm>
            <a:off x="98640" y="2515857"/>
            <a:ext cx="2016125"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1200" b="1" dirty="0">
                <a:solidFill>
                  <a:srgbClr val="007AC9"/>
                </a:solidFill>
                <a:latin typeface="Arial" panose="020B0604020202020204" pitchFamily="34" charset="0"/>
              </a:rPr>
              <a:t>Butter cap</a:t>
            </a:r>
          </a:p>
        </p:txBody>
      </p:sp>
      <p:sp>
        <p:nvSpPr>
          <p:cNvPr id="30" name="Text Box 10">
            <a:extLst>
              <a:ext uri="{FF2B5EF4-FFF2-40B4-BE49-F238E27FC236}">
                <a16:creationId xmlns:a16="http://schemas.microsoft.com/office/drawing/2014/main" id="{9B91988F-5556-4D5A-82CB-B776490C0777}"/>
              </a:ext>
            </a:extLst>
          </p:cNvPr>
          <p:cNvSpPr txBox="1">
            <a:spLocks noChangeArrowheads="1"/>
          </p:cNvSpPr>
          <p:nvPr/>
        </p:nvSpPr>
        <p:spPr bwMode="auto">
          <a:xfrm>
            <a:off x="354435" y="7453052"/>
            <a:ext cx="1620838"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1200" b="1" dirty="0">
                <a:solidFill>
                  <a:srgbClr val="007AC9"/>
                </a:solidFill>
                <a:latin typeface="Arial" panose="020B0604020202020204" pitchFamily="34" charset="0"/>
              </a:rPr>
              <a:t>Clouded funnel</a:t>
            </a:r>
          </a:p>
        </p:txBody>
      </p:sp>
      <p:sp>
        <p:nvSpPr>
          <p:cNvPr id="31" name="Text Box 14">
            <a:extLst>
              <a:ext uri="{FF2B5EF4-FFF2-40B4-BE49-F238E27FC236}">
                <a16:creationId xmlns:a16="http://schemas.microsoft.com/office/drawing/2014/main" id="{15B60919-439A-44CD-8106-870BCAF0C9A0}"/>
              </a:ext>
            </a:extLst>
          </p:cNvPr>
          <p:cNvSpPr txBox="1">
            <a:spLocks noChangeArrowheads="1"/>
          </p:cNvSpPr>
          <p:nvPr/>
        </p:nvSpPr>
        <p:spPr bwMode="auto">
          <a:xfrm>
            <a:off x="4843013" y="7444420"/>
            <a:ext cx="1765299"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1200" b="1" dirty="0">
                <a:solidFill>
                  <a:srgbClr val="007AC9"/>
                </a:solidFill>
                <a:latin typeface="Arial" panose="020B0604020202020204" pitchFamily="34" charset="0"/>
              </a:rPr>
              <a:t>Common </a:t>
            </a:r>
            <a:r>
              <a:rPr lang="en-GB" altLang="en-US" sz="1200" b="1" dirty="0" err="1">
                <a:solidFill>
                  <a:srgbClr val="007AC9"/>
                </a:solidFill>
                <a:latin typeface="Arial" panose="020B0604020202020204" pitchFamily="34" charset="0"/>
              </a:rPr>
              <a:t>rustgill</a:t>
            </a:r>
            <a:endParaRPr lang="en-GB" altLang="en-US" sz="1200" b="1" dirty="0">
              <a:solidFill>
                <a:srgbClr val="007AC9"/>
              </a:solidFill>
              <a:latin typeface="Arial" panose="020B0604020202020204" pitchFamily="34" charset="0"/>
            </a:endParaRPr>
          </a:p>
        </p:txBody>
      </p:sp>
      <p:sp>
        <p:nvSpPr>
          <p:cNvPr id="32" name="Text Box 22">
            <a:extLst>
              <a:ext uri="{FF2B5EF4-FFF2-40B4-BE49-F238E27FC236}">
                <a16:creationId xmlns:a16="http://schemas.microsoft.com/office/drawing/2014/main" id="{54F87952-293D-4C8B-91D4-D36E810870AD}"/>
              </a:ext>
            </a:extLst>
          </p:cNvPr>
          <p:cNvSpPr txBox="1">
            <a:spLocks noChangeArrowheads="1"/>
          </p:cNvSpPr>
          <p:nvPr/>
        </p:nvSpPr>
        <p:spPr bwMode="auto">
          <a:xfrm>
            <a:off x="2508758" y="5002575"/>
            <a:ext cx="16906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1200" b="1" dirty="0">
                <a:solidFill>
                  <a:srgbClr val="007AC9"/>
                </a:solidFill>
                <a:latin typeface="Arial" panose="020B0604020202020204" pitchFamily="34" charset="0"/>
              </a:rPr>
              <a:t>Ochre brittlegill</a:t>
            </a:r>
          </a:p>
        </p:txBody>
      </p:sp>
      <p:sp>
        <p:nvSpPr>
          <p:cNvPr id="33" name="Text Box 16">
            <a:extLst>
              <a:ext uri="{FF2B5EF4-FFF2-40B4-BE49-F238E27FC236}">
                <a16:creationId xmlns:a16="http://schemas.microsoft.com/office/drawing/2014/main" id="{E46286A0-D0F2-468C-8C25-12A968BCFA46}"/>
              </a:ext>
            </a:extLst>
          </p:cNvPr>
          <p:cNvSpPr txBox="1">
            <a:spLocks noChangeArrowheads="1"/>
          </p:cNvSpPr>
          <p:nvPr/>
        </p:nvSpPr>
        <p:spPr bwMode="auto">
          <a:xfrm>
            <a:off x="4797768" y="4948953"/>
            <a:ext cx="1765300"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1200" b="1" dirty="0">
                <a:solidFill>
                  <a:srgbClr val="007AC9"/>
                </a:solidFill>
                <a:latin typeface="Arial" panose="020B0604020202020204" pitchFamily="34" charset="0"/>
              </a:rPr>
              <a:t>The blusher</a:t>
            </a:r>
          </a:p>
        </p:txBody>
      </p:sp>
      <p:sp>
        <p:nvSpPr>
          <p:cNvPr id="34" name="Text Box 18">
            <a:extLst>
              <a:ext uri="{FF2B5EF4-FFF2-40B4-BE49-F238E27FC236}">
                <a16:creationId xmlns:a16="http://schemas.microsoft.com/office/drawing/2014/main" id="{808668D4-DC01-4A80-8C2B-CAEFC0936846}"/>
              </a:ext>
            </a:extLst>
          </p:cNvPr>
          <p:cNvSpPr txBox="1">
            <a:spLocks noChangeArrowheads="1"/>
          </p:cNvSpPr>
          <p:nvPr/>
        </p:nvSpPr>
        <p:spPr bwMode="auto">
          <a:xfrm>
            <a:off x="2370519" y="7446638"/>
            <a:ext cx="2016125"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1200" b="1" dirty="0">
                <a:solidFill>
                  <a:srgbClr val="007AC9"/>
                </a:solidFill>
                <a:latin typeface="Arial" panose="020B0604020202020204" pitchFamily="34" charset="0"/>
              </a:rPr>
              <a:t>The deceiver</a:t>
            </a:r>
          </a:p>
        </p:txBody>
      </p:sp>
      <p:sp>
        <p:nvSpPr>
          <p:cNvPr id="35" name="Text Box 13">
            <a:extLst>
              <a:ext uri="{FF2B5EF4-FFF2-40B4-BE49-F238E27FC236}">
                <a16:creationId xmlns:a16="http://schemas.microsoft.com/office/drawing/2014/main" id="{BBDBEF77-4387-4B8D-BE2F-0B6EABE64601}"/>
              </a:ext>
            </a:extLst>
          </p:cNvPr>
          <p:cNvSpPr txBox="1">
            <a:spLocks noChangeArrowheads="1"/>
          </p:cNvSpPr>
          <p:nvPr/>
        </p:nvSpPr>
        <p:spPr bwMode="auto">
          <a:xfrm>
            <a:off x="4716982" y="1956144"/>
            <a:ext cx="20526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900" dirty="0">
                <a:solidFill>
                  <a:schemeClr val="tx1"/>
                </a:solidFill>
                <a:latin typeface="Arial" panose="020B0604020202020204" pitchFamily="34" charset="0"/>
              </a:rPr>
              <a:t>A beautiful purple mushroom  - search amongst the leaf litter around the trail.</a:t>
            </a:r>
          </a:p>
        </p:txBody>
      </p:sp>
      <p:sp>
        <p:nvSpPr>
          <p:cNvPr id="36" name="Text Box 23">
            <a:extLst>
              <a:ext uri="{FF2B5EF4-FFF2-40B4-BE49-F238E27FC236}">
                <a16:creationId xmlns:a16="http://schemas.microsoft.com/office/drawing/2014/main" id="{EDDDFDB7-9615-47C8-B88D-8C768B4CFD93}"/>
              </a:ext>
            </a:extLst>
          </p:cNvPr>
          <p:cNvSpPr txBox="1">
            <a:spLocks noChangeArrowheads="1"/>
          </p:cNvSpPr>
          <p:nvPr/>
        </p:nvSpPr>
        <p:spPr bwMode="auto">
          <a:xfrm>
            <a:off x="2470410" y="1956862"/>
            <a:ext cx="205263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900" dirty="0">
                <a:solidFill>
                  <a:schemeClr val="tx1"/>
                </a:solidFill>
                <a:latin typeface="Arial" panose="020B0604020202020204" pitchFamily="34" charset="0"/>
              </a:rPr>
              <a:t>Very poisonous – can be deadly.  Viscid when wet – yuk! You can see these growing alongside the woodland tracks.</a:t>
            </a:r>
          </a:p>
        </p:txBody>
      </p:sp>
      <p:sp>
        <p:nvSpPr>
          <p:cNvPr id="37" name="Text Box 65">
            <a:extLst>
              <a:ext uri="{FF2B5EF4-FFF2-40B4-BE49-F238E27FC236}">
                <a16:creationId xmlns:a16="http://schemas.microsoft.com/office/drawing/2014/main" id="{0E5AB090-94CF-4F6C-9E9F-7F5F6F27C134}"/>
              </a:ext>
            </a:extLst>
          </p:cNvPr>
          <p:cNvSpPr txBox="1">
            <a:spLocks noChangeArrowheads="1"/>
          </p:cNvSpPr>
          <p:nvPr/>
        </p:nvSpPr>
        <p:spPr bwMode="auto">
          <a:xfrm>
            <a:off x="204874" y="1981043"/>
            <a:ext cx="20526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900" dirty="0">
                <a:solidFill>
                  <a:schemeClr val="tx1"/>
                </a:solidFill>
                <a:latin typeface="Arial" panose="020B0604020202020204" pitchFamily="34" charset="0"/>
              </a:rPr>
              <a:t>Often found in clumps growing on dead wood, this yellow mushroom has a purple spore print. </a:t>
            </a:r>
          </a:p>
        </p:txBody>
      </p:sp>
      <p:sp>
        <p:nvSpPr>
          <p:cNvPr id="38" name="Text Box 19">
            <a:extLst>
              <a:ext uri="{FF2B5EF4-FFF2-40B4-BE49-F238E27FC236}">
                <a16:creationId xmlns:a16="http://schemas.microsoft.com/office/drawing/2014/main" id="{31CE0EBD-47CD-4D81-B6F3-5089A76C3596}"/>
              </a:ext>
            </a:extLst>
          </p:cNvPr>
          <p:cNvSpPr txBox="1">
            <a:spLocks noChangeArrowheads="1"/>
          </p:cNvSpPr>
          <p:nvPr/>
        </p:nvSpPr>
        <p:spPr bwMode="auto">
          <a:xfrm>
            <a:off x="4694965" y="4364863"/>
            <a:ext cx="20526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lnSpc>
                <a:spcPct val="110000"/>
              </a:lnSpc>
              <a:spcBef>
                <a:spcPct val="50000"/>
              </a:spcBef>
            </a:pPr>
            <a:r>
              <a:rPr lang="en-GB" altLang="en-US" sz="900" dirty="0">
                <a:solidFill>
                  <a:schemeClr val="tx1"/>
                </a:solidFill>
                <a:latin typeface="Arial" panose="020B0604020202020204" pitchFamily="34" charset="0"/>
              </a:rPr>
              <a:t>Smells like raw potato!  Not poisonous but easily mistaken!  Look alongside the trail through black wood.</a:t>
            </a:r>
          </a:p>
        </p:txBody>
      </p:sp>
      <p:sp>
        <p:nvSpPr>
          <p:cNvPr id="40" name="Text Box 7">
            <a:extLst>
              <a:ext uri="{FF2B5EF4-FFF2-40B4-BE49-F238E27FC236}">
                <a16:creationId xmlns:a16="http://schemas.microsoft.com/office/drawing/2014/main" id="{475D3AF3-8330-484F-9B4B-1B1E0EF7BAE3}"/>
              </a:ext>
            </a:extLst>
          </p:cNvPr>
          <p:cNvSpPr txBox="1">
            <a:spLocks noChangeArrowheads="1"/>
          </p:cNvSpPr>
          <p:nvPr/>
        </p:nvSpPr>
        <p:spPr bwMode="auto">
          <a:xfrm>
            <a:off x="2412892" y="4329788"/>
            <a:ext cx="2052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900" dirty="0">
                <a:solidFill>
                  <a:schemeClr val="tx1"/>
                </a:solidFill>
                <a:latin typeface="Arial" panose="020B0604020202020204" pitchFamily="34" charset="0"/>
              </a:rPr>
              <a:t>There are lots of different types of bonnet fungi – or </a:t>
            </a:r>
            <a:r>
              <a:rPr lang="en-GB" altLang="en-US" sz="900" dirty="0" err="1">
                <a:solidFill>
                  <a:schemeClr val="tx1"/>
                </a:solidFill>
                <a:latin typeface="Arial" panose="020B0604020202020204" pitchFamily="34" charset="0"/>
              </a:rPr>
              <a:t>Mycena</a:t>
            </a:r>
            <a:r>
              <a:rPr lang="en-GB" altLang="en-US" sz="900" dirty="0">
                <a:solidFill>
                  <a:schemeClr val="tx1"/>
                </a:solidFill>
                <a:latin typeface="Arial" panose="020B0604020202020204" pitchFamily="34" charset="0"/>
              </a:rPr>
              <a:t>. This one is often attached to dead twigs.  The stem is springy and will ‘snap back’ if bent.  </a:t>
            </a:r>
          </a:p>
          <a:p>
            <a:pPr algn="ctr" eaLnBrk="1" hangingPunct="1">
              <a:spcBef>
                <a:spcPct val="50000"/>
              </a:spcBef>
            </a:pPr>
            <a:r>
              <a:rPr lang="en-GB" altLang="en-US" sz="900" dirty="0">
                <a:solidFill>
                  <a:schemeClr val="tx1"/>
                </a:solidFill>
                <a:latin typeface="Arial" panose="020B0604020202020204" pitchFamily="34" charset="0"/>
              </a:rPr>
              <a:t>.</a:t>
            </a:r>
          </a:p>
        </p:txBody>
      </p:sp>
      <p:sp>
        <p:nvSpPr>
          <p:cNvPr id="41" name="Text Box 69">
            <a:extLst>
              <a:ext uri="{FF2B5EF4-FFF2-40B4-BE49-F238E27FC236}">
                <a16:creationId xmlns:a16="http://schemas.microsoft.com/office/drawing/2014/main" id="{E0E9507C-F2C5-45A3-B7E7-577B99B65ED7}"/>
              </a:ext>
            </a:extLst>
          </p:cNvPr>
          <p:cNvSpPr txBox="1">
            <a:spLocks noChangeArrowheads="1"/>
          </p:cNvSpPr>
          <p:nvPr/>
        </p:nvSpPr>
        <p:spPr bwMode="auto">
          <a:xfrm>
            <a:off x="145799" y="4437738"/>
            <a:ext cx="20526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900" dirty="0">
                <a:solidFill>
                  <a:schemeClr val="tx1"/>
                </a:solidFill>
                <a:latin typeface="Arial" panose="020B0604020202020204" pitchFamily="34" charset="0"/>
              </a:rPr>
              <a:t>The cap feels greasy and ‘buttery’ – hence the name! The dark central peak (or umbo) is distinctive.</a:t>
            </a:r>
          </a:p>
        </p:txBody>
      </p:sp>
      <p:sp>
        <p:nvSpPr>
          <p:cNvPr id="42" name="Text Box 27">
            <a:extLst>
              <a:ext uri="{FF2B5EF4-FFF2-40B4-BE49-F238E27FC236}">
                <a16:creationId xmlns:a16="http://schemas.microsoft.com/office/drawing/2014/main" id="{DDD5AAF1-6B37-4A47-BF37-CE1150406E30}"/>
              </a:ext>
            </a:extLst>
          </p:cNvPr>
          <p:cNvSpPr txBox="1">
            <a:spLocks noChangeArrowheads="1"/>
          </p:cNvSpPr>
          <p:nvPr/>
        </p:nvSpPr>
        <p:spPr bwMode="auto">
          <a:xfrm>
            <a:off x="139148" y="6727548"/>
            <a:ext cx="20526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r>
              <a:rPr lang="en-GB" altLang="en-US" sz="900" dirty="0">
                <a:solidFill>
                  <a:schemeClr val="tx1"/>
                </a:solidFill>
                <a:latin typeface="Arial" panose="020B0604020202020204" pitchFamily="34" charset="0"/>
              </a:rPr>
              <a:t>This mushroom starts off egg-shaped but soon flattens out into an umbrella shape. Can you see the grooves on the edge of the cap?</a:t>
            </a:r>
          </a:p>
        </p:txBody>
      </p:sp>
      <p:sp>
        <p:nvSpPr>
          <p:cNvPr id="43" name="Text Box 11">
            <a:extLst>
              <a:ext uri="{FF2B5EF4-FFF2-40B4-BE49-F238E27FC236}">
                <a16:creationId xmlns:a16="http://schemas.microsoft.com/office/drawing/2014/main" id="{63430C11-A5AF-4689-881C-50119E2CEAAA}"/>
              </a:ext>
            </a:extLst>
          </p:cNvPr>
          <p:cNvSpPr txBox="1">
            <a:spLocks noChangeArrowheads="1"/>
          </p:cNvSpPr>
          <p:nvPr/>
        </p:nvSpPr>
        <p:spPr bwMode="auto">
          <a:xfrm>
            <a:off x="153987" y="9240416"/>
            <a:ext cx="205263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r>
              <a:rPr lang="en-GB" altLang="en-US" sz="900" dirty="0">
                <a:solidFill>
                  <a:schemeClr val="tx1"/>
                </a:solidFill>
                <a:latin typeface="Arial" panose="020B0604020202020204" pitchFamily="34" charset="0"/>
              </a:rPr>
              <a:t>The cloudy grey caps can grow up to 20 cm in diameter! They often grow in rings or troops.</a:t>
            </a:r>
          </a:p>
        </p:txBody>
      </p:sp>
      <p:sp>
        <p:nvSpPr>
          <p:cNvPr id="44" name="Text Box 23">
            <a:extLst>
              <a:ext uri="{FF2B5EF4-FFF2-40B4-BE49-F238E27FC236}">
                <a16:creationId xmlns:a16="http://schemas.microsoft.com/office/drawing/2014/main" id="{12E3F6DC-CB47-4C36-B10A-47512EC8AD34}"/>
              </a:ext>
            </a:extLst>
          </p:cNvPr>
          <p:cNvSpPr txBox="1">
            <a:spLocks noChangeArrowheads="1"/>
          </p:cNvSpPr>
          <p:nvPr/>
        </p:nvSpPr>
        <p:spPr bwMode="auto">
          <a:xfrm>
            <a:off x="2420938" y="6792847"/>
            <a:ext cx="20526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spcBef>
                <a:spcPct val="50000"/>
              </a:spcBef>
            </a:pPr>
            <a:r>
              <a:rPr lang="en-GB" altLang="en-US" sz="900" dirty="0">
                <a:solidFill>
                  <a:schemeClr val="tx1"/>
                </a:solidFill>
                <a:latin typeface="Arial" panose="020B0604020202020204" pitchFamily="34" charset="0"/>
              </a:rPr>
              <a:t>Like the rest of the brittlegill family, the stem and gills of this mushroom are bright white and brittle.</a:t>
            </a:r>
          </a:p>
        </p:txBody>
      </p:sp>
      <p:sp>
        <p:nvSpPr>
          <p:cNvPr id="45" name="Text Box 17">
            <a:extLst>
              <a:ext uri="{FF2B5EF4-FFF2-40B4-BE49-F238E27FC236}">
                <a16:creationId xmlns:a16="http://schemas.microsoft.com/office/drawing/2014/main" id="{79453B9D-F258-4A82-9733-EEDBDF773F18}"/>
              </a:ext>
            </a:extLst>
          </p:cNvPr>
          <p:cNvSpPr txBox="1">
            <a:spLocks noChangeArrowheads="1"/>
          </p:cNvSpPr>
          <p:nvPr/>
        </p:nvSpPr>
        <p:spPr bwMode="auto">
          <a:xfrm>
            <a:off x="4673791" y="6786689"/>
            <a:ext cx="2052638"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r>
              <a:rPr lang="en-GB" altLang="en-US" sz="900" dirty="0">
                <a:solidFill>
                  <a:schemeClr val="tx1"/>
                </a:solidFill>
                <a:latin typeface="Arial" panose="020B0604020202020204" pitchFamily="34" charset="0"/>
              </a:rPr>
              <a:t>In the same family – the </a:t>
            </a:r>
            <a:r>
              <a:rPr lang="en-GB" altLang="en-US" sz="900" i="1" dirty="0">
                <a:solidFill>
                  <a:schemeClr val="tx1"/>
                </a:solidFill>
                <a:latin typeface="Arial" panose="020B0604020202020204" pitchFamily="34" charset="0"/>
              </a:rPr>
              <a:t>Amanitas</a:t>
            </a:r>
            <a:r>
              <a:rPr lang="en-GB" altLang="en-US" sz="900" dirty="0">
                <a:solidFill>
                  <a:schemeClr val="tx1"/>
                </a:solidFill>
                <a:latin typeface="Arial" panose="020B0604020202020204" pitchFamily="34" charset="0"/>
              </a:rPr>
              <a:t> – as the famous fly agaric, but it is not quite so toxic! The flesh and stem go pink if they are bruised – hence the name.</a:t>
            </a:r>
          </a:p>
          <a:p>
            <a:pPr algn="ctr" eaLnBrk="1" hangingPunct="1">
              <a:spcBef>
                <a:spcPct val="50000"/>
              </a:spcBef>
            </a:pPr>
            <a:endParaRPr lang="en-GB" altLang="en-US" sz="900" dirty="0">
              <a:solidFill>
                <a:schemeClr val="tx1"/>
              </a:solidFill>
              <a:latin typeface="Arial" panose="020B0604020202020204" pitchFamily="34" charset="0"/>
            </a:endParaRPr>
          </a:p>
        </p:txBody>
      </p:sp>
      <p:sp>
        <p:nvSpPr>
          <p:cNvPr id="46" name="Text Box 19">
            <a:extLst>
              <a:ext uri="{FF2B5EF4-FFF2-40B4-BE49-F238E27FC236}">
                <a16:creationId xmlns:a16="http://schemas.microsoft.com/office/drawing/2014/main" id="{4C1E6FA0-F18A-47E3-A7A1-3A31CDF2CAFB}"/>
              </a:ext>
            </a:extLst>
          </p:cNvPr>
          <p:cNvSpPr txBox="1">
            <a:spLocks noChangeArrowheads="1"/>
          </p:cNvSpPr>
          <p:nvPr/>
        </p:nvSpPr>
        <p:spPr bwMode="auto">
          <a:xfrm>
            <a:off x="2420938" y="9212944"/>
            <a:ext cx="20526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r>
              <a:rPr lang="en-GB" altLang="en-US" sz="900" dirty="0">
                <a:solidFill>
                  <a:schemeClr val="tx1"/>
                </a:solidFill>
                <a:latin typeface="Arial" panose="020B0604020202020204" pitchFamily="34" charset="0"/>
              </a:rPr>
              <a:t>This one can be a bit tricky as the name suggests. The colour changes depending on how old it is and whether it is wet or dry</a:t>
            </a:r>
          </a:p>
        </p:txBody>
      </p:sp>
      <p:sp>
        <p:nvSpPr>
          <p:cNvPr id="47" name="Rectangle 59">
            <a:extLst>
              <a:ext uri="{FF2B5EF4-FFF2-40B4-BE49-F238E27FC236}">
                <a16:creationId xmlns:a16="http://schemas.microsoft.com/office/drawing/2014/main" id="{7115F472-DFCE-4FC5-9DF4-F74E37C7EF23}"/>
              </a:ext>
            </a:extLst>
          </p:cNvPr>
          <p:cNvSpPr>
            <a:spLocks noChangeArrowheads="1"/>
          </p:cNvSpPr>
          <p:nvPr/>
        </p:nvSpPr>
        <p:spPr bwMode="auto">
          <a:xfrm>
            <a:off x="4687903" y="9194249"/>
            <a:ext cx="19669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007833"/>
                </a:solidFill>
                <a:latin typeface="Univers 45 Light" pitchFamily="2" charset="0"/>
                <a:cs typeface="Arial" panose="020B0604020202020204" pitchFamily="34" charset="0"/>
              </a:defRPr>
            </a:lvl1pPr>
            <a:lvl2pPr marL="742950" indent="-285750">
              <a:defRPr sz="2000">
                <a:solidFill>
                  <a:srgbClr val="007833"/>
                </a:solidFill>
                <a:latin typeface="Univers 45 Light" pitchFamily="2" charset="0"/>
                <a:cs typeface="Arial" panose="020B0604020202020204" pitchFamily="34" charset="0"/>
              </a:defRPr>
            </a:lvl2pPr>
            <a:lvl3pPr marL="1143000" indent="-228600">
              <a:defRPr sz="2000">
                <a:solidFill>
                  <a:srgbClr val="007833"/>
                </a:solidFill>
                <a:latin typeface="Univers 45 Light" pitchFamily="2" charset="0"/>
                <a:cs typeface="Arial" panose="020B0604020202020204" pitchFamily="34" charset="0"/>
              </a:defRPr>
            </a:lvl3pPr>
            <a:lvl4pPr marL="1600200" indent="-228600">
              <a:defRPr sz="2000">
                <a:solidFill>
                  <a:srgbClr val="007833"/>
                </a:solidFill>
                <a:latin typeface="Univers 45 Light" pitchFamily="2" charset="0"/>
                <a:cs typeface="Arial" panose="020B0604020202020204" pitchFamily="34" charset="0"/>
              </a:defRPr>
            </a:lvl4pPr>
            <a:lvl5pPr marL="2057400" indent="-228600">
              <a:defRPr sz="2000">
                <a:solidFill>
                  <a:srgbClr val="007833"/>
                </a:solidFill>
                <a:latin typeface="Univers 45 Light" pitchFamily="2" charset="0"/>
                <a:cs typeface="Arial" panose="020B0604020202020204" pitchFamily="34" charset="0"/>
              </a:defRPr>
            </a:lvl5pPr>
            <a:lvl6pPr marL="25146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6pPr>
            <a:lvl7pPr marL="29718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7pPr>
            <a:lvl8pPr marL="34290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8pPr>
            <a:lvl9pPr marL="3886200" indent="-228600" eaLnBrk="0" fontAlgn="base" hangingPunct="0">
              <a:spcBef>
                <a:spcPct val="0"/>
              </a:spcBef>
              <a:spcAft>
                <a:spcPct val="0"/>
              </a:spcAft>
              <a:defRPr sz="2000">
                <a:solidFill>
                  <a:srgbClr val="007833"/>
                </a:solidFill>
                <a:latin typeface="Univers 45 Light" pitchFamily="2" charset="0"/>
                <a:cs typeface="Arial" panose="020B0604020202020204" pitchFamily="34" charset="0"/>
              </a:defRPr>
            </a:lvl9pPr>
          </a:lstStyle>
          <a:p>
            <a:pPr algn="ctr" eaLnBrk="1" hangingPunct="1"/>
            <a:r>
              <a:rPr lang="en-GB" altLang="en-US" sz="900" dirty="0">
                <a:solidFill>
                  <a:schemeClr val="tx1"/>
                </a:solidFill>
                <a:latin typeface="Arial" panose="020B0604020202020204" pitchFamily="34" charset="0"/>
              </a:rPr>
              <a:t>You should see plenty of these rusty-</a:t>
            </a:r>
            <a:r>
              <a:rPr lang="en-GB" altLang="en-US" sz="900" dirty="0" err="1">
                <a:solidFill>
                  <a:schemeClr val="tx1"/>
                </a:solidFill>
                <a:latin typeface="Arial" panose="020B0604020202020204" pitchFamily="34" charset="0"/>
              </a:rPr>
              <a:t>spored</a:t>
            </a:r>
            <a:r>
              <a:rPr lang="en-GB" altLang="en-US" sz="900" dirty="0">
                <a:solidFill>
                  <a:schemeClr val="tx1"/>
                </a:solidFill>
                <a:latin typeface="Arial" panose="020B0604020202020204" pitchFamily="34" charset="0"/>
              </a:rPr>
              <a:t> mushrooms amongst the conifer debris. </a:t>
            </a:r>
          </a:p>
        </p:txBody>
      </p:sp>
    </p:spTree>
    <p:extLst>
      <p:ext uri="{BB962C8B-B14F-4D97-AF65-F5344CB8AC3E}">
        <p14:creationId xmlns:p14="http://schemas.microsoft.com/office/powerpoint/2010/main" val="16670385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2E147F122D724D8C959C1E3ACAEE5C" ma:contentTypeVersion="13" ma:contentTypeDescription="Create a new document." ma:contentTypeScope="" ma:versionID="a179dfb3ea7305ebd01a7c286c8b660e">
  <xsd:schema xmlns:xsd="http://www.w3.org/2001/XMLSchema" xmlns:xs="http://www.w3.org/2001/XMLSchema" xmlns:p="http://schemas.microsoft.com/office/2006/metadata/properties" xmlns:ns3="c2ea2a97-5a1d-4f72-9a6b-13fd3dd0644d" xmlns:ns4="2fb27434-38d0-49bc-820c-53791fb7f85c" targetNamespace="http://schemas.microsoft.com/office/2006/metadata/properties" ma:root="true" ma:fieldsID="e687155a4b9c26eb601f8982dcf5d255" ns3:_="" ns4:_="">
    <xsd:import namespace="c2ea2a97-5a1d-4f72-9a6b-13fd3dd0644d"/>
    <xsd:import namespace="2fb27434-38d0-49bc-820c-53791fb7f85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a2a97-5a1d-4f72-9a6b-13fd3dd064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b27434-38d0-49bc-820c-53791fb7f85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B5474B-2098-420F-93CF-484D2DB93C0E}">
  <ds:schemaRefs>
    <ds:schemaRef ds:uri="http://purl.org/dc/terms/"/>
    <ds:schemaRef ds:uri="c2ea2a97-5a1d-4f72-9a6b-13fd3dd0644d"/>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2fb27434-38d0-49bc-820c-53791fb7f85c"/>
    <ds:schemaRef ds:uri="http://www.w3.org/XML/1998/namespace"/>
  </ds:schemaRefs>
</ds:datastoreItem>
</file>

<file path=customXml/itemProps2.xml><?xml version="1.0" encoding="utf-8"?>
<ds:datastoreItem xmlns:ds="http://schemas.openxmlformats.org/officeDocument/2006/customXml" ds:itemID="{CFA94ED3-D58E-4BC7-A31D-8C2944EE5B39}">
  <ds:schemaRefs>
    <ds:schemaRef ds:uri="http://schemas.microsoft.com/sharepoint/v3/contenttype/forms"/>
  </ds:schemaRefs>
</ds:datastoreItem>
</file>

<file path=customXml/itemProps3.xml><?xml version="1.0" encoding="utf-8"?>
<ds:datastoreItem xmlns:ds="http://schemas.openxmlformats.org/officeDocument/2006/customXml" ds:itemID="{A0F1477C-030D-43EB-A402-2D3B84B59D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a2a97-5a1d-4f72-9a6b-13fd3dd0644d"/>
    <ds:schemaRef ds:uri="2fb27434-38d0-49bc-820c-53791fb7f8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48</TotalTime>
  <Words>607</Words>
  <Application>Microsoft Office PowerPoint</Application>
  <PresentationFormat>A4 Paper (210x297 mm)</PresentationFormat>
  <Paragraphs>46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Allum</dc:creator>
  <cp:lastModifiedBy>Anna Allum</cp:lastModifiedBy>
  <cp:revision>1</cp:revision>
  <dcterms:created xsi:type="dcterms:W3CDTF">2020-10-09T08:36:17Z</dcterms:created>
  <dcterms:modified xsi:type="dcterms:W3CDTF">2020-10-09T12:38:48Z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0x010100902E147F122D724D8C959C1E3ACAEE5C</vt:lpwstr>
  </property>
</Properties>
</file>